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1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2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44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45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46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85" r:id="rId6"/>
    <p:sldId id="286" r:id="rId7"/>
    <p:sldId id="287" r:id="rId8"/>
    <p:sldId id="288" r:id="rId9"/>
    <p:sldId id="299" r:id="rId10"/>
    <p:sldId id="264" r:id="rId11"/>
    <p:sldId id="257" r:id="rId12"/>
    <p:sldId id="259" r:id="rId13"/>
    <p:sldId id="300" r:id="rId14"/>
    <p:sldId id="282" r:id="rId15"/>
    <p:sldId id="258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2" r:id="rId27"/>
    <p:sldId id="280" r:id="rId28"/>
    <p:sldId id="281" r:id="rId29"/>
    <p:sldId id="275" r:id="rId30"/>
    <p:sldId id="293" r:id="rId31"/>
    <p:sldId id="276" r:id="rId32"/>
    <p:sldId id="277" r:id="rId33"/>
    <p:sldId id="278" r:id="rId34"/>
    <p:sldId id="283" r:id="rId35"/>
    <p:sldId id="289" r:id="rId36"/>
    <p:sldId id="290" r:id="rId37"/>
    <p:sldId id="298" r:id="rId38"/>
  </p:sldIdLst>
  <p:sldSz cx="12192000" cy="6858000"/>
  <p:notesSz cx="6858000" cy="9144000"/>
  <p:custDataLst>
    <p:tags r:id="rId4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8" autoAdjust="0"/>
    <p:restoredTop sz="96120" autoAdjust="0"/>
  </p:normalViewPr>
  <p:slideViewPr>
    <p:cSldViewPr snapToObjects="1" showGuides="1">
      <p:cViewPr varScale="1">
        <p:scale>
          <a:sx n="78" d="100"/>
          <a:sy n="78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9" d="100"/>
          <a:sy n="79" d="100"/>
        </p:scale>
        <p:origin x="39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7584561082987"/>
          <c:y val="3.6258986233005386E-2"/>
          <c:w val="0.48602300812699878"/>
          <c:h val="0.87509041854874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1-48B9-B313-46CBBE060F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1-48B9-B313-46CBBE060F5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1-48B9-B313-46CBBE060F5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B8-42BB-8A70-AA6210FFC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4"/>
        <c:axId val="1037175648"/>
        <c:axId val="1037173680"/>
      </c:barChart>
      <c:catAx>
        <c:axId val="10371756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3680"/>
        <c:crosses val="autoZero"/>
        <c:auto val="1"/>
        <c:lblAlgn val="ctr"/>
        <c:lblOffset val="100"/>
        <c:noMultiLvlLbl val="0"/>
      </c:catAx>
      <c:valAx>
        <c:axId val="10371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07090954139813"/>
          <c:y val="4.4750019453592992E-2"/>
          <c:w val="0.19417346120916557"/>
          <c:h val="0.29036920792725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7584561082987"/>
          <c:y val="3.6258986233005386E-2"/>
          <c:w val="0.48602300812699878"/>
          <c:h val="0.87509041854874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1-48B9-B313-46CBBE060F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1-48B9-B313-46CBBE060F5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1-48B9-B313-46CBBE060F5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B8-42BB-8A70-AA6210FFC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4"/>
        <c:axId val="1037175648"/>
        <c:axId val="1037173680"/>
      </c:barChart>
      <c:catAx>
        <c:axId val="10371756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3680"/>
        <c:crosses val="autoZero"/>
        <c:auto val="1"/>
        <c:lblAlgn val="ctr"/>
        <c:lblOffset val="100"/>
        <c:noMultiLvlLbl val="0"/>
      </c:catAx>
      <c:valAx>
        <c:axId val="10371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14124792056124"/>
          <c:y val="3.1033475783475793E-2"/>
          <c:w val="0.12707528817036001"/>
          <c:h val="0.41328917378917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7584561082987"/>
          <c:y val="3.6258986233005386E-2"/>
          <c:w val="0.48602300812699878"/>
          <c:h val="0.87509041854874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1-48B9-B313-46CBBE060F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1-48B9-B313-46CBBE060F5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1-48B9-B313-46CBBE060F5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B8-42BB-8A70-AA6210FFC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4"/>
        <c:axId val="1037175648"/>
        <c:axId val="1037173680"/>
      </c:barChart>
      <c:catAx>
        <c:axId val="10371756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3680"/>
        <c:crosses val="autoZero"/>
        <c:auto val="1"/>
        <c:lblAlgn val="ctr"/>
        <c:lblOffset val="100"/>
        <c:noMultiLvlLbl val="0"/>
      </c:catAx>
      <c:valAx>
        <c:axId val="10371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07090954139813"/>
          <c:y val="4.4750019453592992E-2"/>
          <c:w val="0.19417346120916557"/>
          <c:h val="0.29036920792725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97584561082987"/>
          <c:y val="3.6258986233005386E-2"/>
          <c:w val="0.48602300812699878"/>
          <c:h val="0.87509041854874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1-48B9-B313-46CBBE060F5D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B1-48B9-B313-46CBBE060F5D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B1-48B9-B313-46CBBE060F5D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Datenreihe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B8-42BB-8A70-AA6210FFC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24"/>
        <c:axId val="1037175648"/>
        <c:axId val="1037173680"/>
      </c:barChart>
      <c:catAx>
        <c:axId val="10371756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3680"/>
        <c:crosses val="autoZero"/>
        <c:auto val="1"/>
        <c:lblAlgn val="ctr"/>
        <c:lblOffset val="100"/>
        <c:noMultiLvlLbl val="0"/>
      </c:catAx>
      <c:valAx>
        <c:axId val="103717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007090954139813"/>
          <c:y val="4.4750019453592992E-2"/>
          <c:w val="0.19417346120916557"/>
          <c:h val="0.29036920792725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923-46AE-8050-0BCFD520A85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3-46AE-8050-0BCFD520A85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23-46AE-8050-0BCFD520A85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23-46AE-8050-0BCFD520A856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923-46AE-8050-0BCFD520A856}"/>
              </c:ext>
            </c:extLst>
          </c:dPt>
          <c:cat>
            <c:strRef>
              <c:f>Tabelle1!$A$2:$A$6</c:f>
              <c:strCache>
                <c:ptCount val="5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3-46AE-8050-0BCFD520A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923-46AE-8050-0BCFD520A85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23-46AE-8050-0BCFD520A85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923-46AE-8050-0BCFD520A85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23-46AE-8050-0BCFD520A856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923-46AE-8050-0BCFD520A856}"/>
              </c:ext>
            </c:extLst>
          </c:dPt>
          <c:cat>
            <c:strRef>
              <c:f>Tabelle1!$A$2:$A$6</c:f>
              <c:strCache>
                <c:ptCount val="5"/>
                <c:pt idx="0">
                  <c:v>Segment 1</c:v>
                </c:pt>
                <c:pt idx="1">
                  <c:v>Segment 2</c:v>
                </c:pt>
                <c:pt idx="2">
                  <c:v>Segment 3</c:v>
                </c:pt>
                <c:pt idx="3">
                  <c:v>Segment 4</c:v>
                </c:pt>
                <c:pt idx="4">
                  <c:v>Segment 5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3-46AE-8050-0BCFD520A8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6672570603708"/>
          <c:y val="0"/>
          <c:w val="0.66666654858792573"/>
          <c:h val="0.9999999999999998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4F-4C55-9C28-4621D9A6AFD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4F-4C55-9C28-4621D9A6AFDD}"/>
              </c:ext>
            </c:extLst>
          </c:dPt>
          <c:cat>
            <c:strRef>
              <c:f>Tabelle1!$A$2:$A$3</c:f>
              <c:strCache>
                <c:ptCount val="2"/>
                <c:pt idx="0">
                  <c:v>Segment 1</c:v>
                </c:pt>
                <c:pt idx="1">
                  <c:v>Segment 2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4F-4C55-9C28-4621D9A6A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032363159547"/>
          <c:y val="1.3050796271215346E-3"/>
          <c:w val="0.779967636840453"/>
          <c:h val="0.998694928060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93-4754-B1E2-D87927B952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754-B1E2-D87927B952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93-4754-B1E2-D87927B9521D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3-4754-B1E2-D87927B95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7175648"/>
        <c:axId val="1037173680"/>
      </c:barChart>
      <c:catAx>
        <c:axId val="103717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3680"/>
        <c:crosses val="autoZero"/>
        <c:auto val="1"/>
        <c:lblAlgn val="ctr"/>
        <c:lblOffset val="100"/>
        <c:noMultiLvlLbl val="0"/>
      </c:catAx>
      <c:valAx>
        <c:axId val="1037173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717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475055010471479E-2"/>
          <c:y val="1.3050796271215346E-3"/>
          <c:w val="0.94176393336063824"/>
          <c:h val="0.82225370162862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93-4754-B1E2-D87927B952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3-4754-B1E2-D87927B952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93-4754-B1E2-D87927B952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F0D-4A98-B21F-AF82702E0293}"/>
              </c:ext>
            </c:extLst>
          </c:dPt>
          <c:cat>
            <c:numRef>
              <c:f>Tabelle1!$A$2:$A$5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</c:v>
                </c:pt>
                <c:pt idx="1">
                  <c:v>2.5</c:v>
                </c:pt>
                <c:pt idx="2">
                  <c:v>3.5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3-4754-B1E2-D87927B95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37175648"/>
        <c:axId val="1037173680"/>
      </c:barChart>
      <c:catAx>
        <c:axId val="10371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37173680"/>
        <c:crosses val="autoZero"/>
        <c:auto val="1"/>
        <c:lblAlgn val="ctr"/>
        <c:lblOffset val="100"/>
        <c:noMultiLvlLbl val="0"/>
      </c:catAx>
      <c:valAx>
        <c:axId val="1037173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717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8AB7F6-4FA6-4341-B7A1-13CAC40B1D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gray">
          <a:xfrm>
            <a:off x="297000" y="8688182"/>
            <a:ext cx="64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1200"/>
            </a:lvl1pPr>
          </a:lstStyle>
          <a:p>
            <a:pPr algn="l"/>
            <a:fld id="{23B2B188-FF22-4DD5-9DA7-72C7556B5A80}" type="datetime1">
              <a:rPr lang="de-DE" sz="800" smtClean="0"/>
              <a:t>26.02.2024</a:t>
            </a:fld>
            <a:endParaRPr lang="en-GB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0B83A4-7C6C-4C2D-9329-E4D20CC703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1089006" y="8688182"/>
            <a:ext cx="4968000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1200"/>
            </a:lvl1pPr>
          </a:lstStyle>
          <a:p>
            <a:r>
              <a:rPr lang="de-DE" sz="800" dirty="0"/>
              <a:t>Klassifizierung intern, vertraulich oder streng vertraulich ("Einfügen &gt; Kopf- und Fußzeile")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538ABC-EFC3-4811-A9D1-BD469ABBB5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6273000" y="8688182"/>
            <a:ext cx="28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1200"/>
            </a:lvl1pPr>
          </a:lstStyle>
          <a:p>
            <a:fld id="{BE0D8016-223B-46A0-A9FB-F99DA71203D3}" type="slidenum">
              <a:rPr lang="en-GB" sz="800" smtClean="0"/>
              <a:t>‹Nr.›</a:t>
            </a:fld>
            <a:endParaRPr lang="en-GB" sz="8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9C4909-58CB-4A7B-B980-E9D426A63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002186" y="381238"/>
            <a:ext cx="1558813" cy="188623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2305BCF-CF13-4CA9-A58B-571C7615239D}"/>
              </a:ext>
            </a:extLst>
          </p:cNvPr>
          <p:cNvCxnSpPr>
            <a:cxnSpLocks/>
          </p:cNvCxnSpPr>
          <p:nvPr/>
        </p:nvCxnSpPr>
        <p:spPr bwMode="gray">
          <a:xfrm>
            <a:off x="297000" y="8604448"/>
            <a:ext cx="626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4162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297000" y="8688182"/>
            <a:ext cx="64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800"/>
            </a:lvl1pPr>
          </a:lstStyle>
          <a:p>
            <a:fld id="{61AEBB95-DD84-4022-9385-57BEA4D17584}" type="datetime1">
              <a:rPr lang="de-DE" smtClean="0"/>
              <a:t>26.02.2024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685800" y="1143000"/>
            <a:ext cx="5486400" cy="308610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1089006" y="8688182"/>
            <a:ext cx="496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800"/>
            </a:lvl1pPr>
          </a:lstStyle>
          <a:p>
            <a:r>
              <a:rPr lang="de-DE" sz="800" dirty="0"/>
              <a:t>Klassifizierung intern, vertraulich oder streng vertraulich ("Einfügen &gt; Kopf- und Fußzeile")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6273000" y="8688182"/>
            <a:ext cx="288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/>
            </a:lvl1pPr>
          </a:lstStyle>
          <a:p>
            <a:fld id="{AF73C40D-FC5D-49D6-9A50-83F40C6118CC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56AB5A6-E89B-4BCD-90A0-6F03DBD83896}"/>
              </a:ext>
            </a:extLst>
          </p:cNvPr>
          <p:cNvCxnSpPr>
            <a:cxnSpLocks/>
          </p:cNvCxnSpPr>
          <p:nvPr/>
        </p:nvCxnSpPr>
        <p:spPr bwMode="gray">
          <a:xfrm>
            <a:off x="297000" y="8604448"/>
            <a:ext cx="626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C68E0187-512A-418C-9FE6-9AE185AF1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002186" y="381238"/>
            <a:ext cx="1558813" cy="1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101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indent="0" algn="l" defTabSz="914400" rtl="0" eaLnBrk="1" latinLnBrk="0" hangingPunct="1">
      <a:buFont typeface="Arial" panose="020B0604020202020204" pitchFamily="34" charset="0"/>
      <a:buNone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2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0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738000" indent="-144000" algn="l" defTabSz="914400" rtl="0" eaLnBrk="1" latinLnBrk="0" hangingPunct="1"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9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21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E0FD22D-7DD2-4BA0-9B86-A0F1948DA8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9709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895C628-6C03-4B89-B8DD-D03480A16929}"/>
              </a:ext>
            </a:extLst>
          </p:cNvPr>
          <p:cNvSpPr/>
          <p:nvPr userDrawn="1"/>
        </p:nvSpPr>
        <p:spPr bwMode="gray">
          <a:xfrm>
            <a:off x="6240486" y="2888793"/>
            <a:ext cx="5951515" cy="3969207"/>
          </a:xfrm>
          <a:custGeom>
            <a:avLst/>
            <a:gdLst>
              <a:gd name="connsiteX0" fmla="*/ 2944016 w 5951515"/>
              <a:gd name="connsiteY0" fmla="*/ 0 h 3969207"/>
              <a:gd name="connsiteX1" fmla="*/ 5951515 w 5951515"/>
              <a:gd name="connsiteY1" fmla="*/ 0 h 3969207"/>
              <a:gd name="connsiteX2" fmla="*/ 5951515 w 5951515"/>
              <a:gd name="connsiteY2" fmla="*/ 2945650 h 3969207"/>
              <a:gd name="connsiteX3" fmla="*/ 3238621 w 5951515"/>
              <a:gd name="connsiteY3" fmla="*/ 2945650 h 3969207"/>
              <a:gd name="connsiteX4" fmla="*/ 3238583 w 5951515"/>
              <a:gd name="connsiteY4" fmla="*/ 2945650 h 3969207"/>
              <a:gd name="connsiteX5" fmla="*/ 2944016 w 5951515"/>
              <a:gd name="connsiteY5" fmla="*/ 3240178 h 3969207"/>
              <a:gd name="connsiteX6" fmla="*/ 2944016 w 5951515"/>
              <a:gd name="connsiteY6" fmla="*/ 3969207 h 3969207"/>
              <a:gd name="connsiteX7" fmla="*/ 0 w 5951515"/>
              <a:gd name="connsiteY7" fmla="*/ 3969207 h 3969207"/>
              <a:gd name="connsiteX8" fmla="*/ 0 w 5951515"/>
              <a:gd name="connsiteY8" fmla="*/ 2944006 h 3969207"/>
              <a:gd name="connsiteX9" fmla="*/ 2944016 w 5951515"/>
              <a:gd name="connsiteY9" fmla="*/ 0 h 396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515" h="3969207">
                <a:moveTo>
                  <a:pt x="2944016" y="0"/>
                </a:moveTo>
                <a:lnTo>
                  <a:pt x="5951515" y="0"/>
                </a:lnTo>
                <a:lnTo>
                  <a:pt x="5951515" y="2945650"/>
                </a:lnTo>
                <a:lnTo>
                  <a:pt x="3238621" y="2945650"/>
                </a:lnTo>
                <a:cubicBezTo>
                  <a:pt x="3238612" y="2945650"/>
                  <a:pt x="3238593" y="2945650"/>
                  <a:pt x="3238583" y="2945650"/>
                </a:cubicBezTo>
                <a:cubicBezTo>
                  <a:pt x="3075910" y="2945640"/>
                  <a:pt x="2944026" y="3077506"/>
                  <a:pt x="2944016" y="3240178"/>
                </a:cubicBezTo>
                <a:lnTo>
                  <a:pt x="2944016" y="3969207"/>
                </a:lnTo>
                <a:lnTo>
                  <a:pt x="0" y="3969207"/>
                </a:lnTo>
                <a:lnTo>
                  <a:pt x="0" y="2944006"/>
                </a:lnTo>
                <a:cubicBezTo>
                  <a:pt x="0" y="1318078"/>
                  <a:pt x="1318108" y="0"/>
                  <a:pt x="2944016" y="0"/>
                </a:cubicBezTo>
                <a:close/>
              </a:path>
            </a:pathLst>
          </a:custGeom>
          <a:solidFill>
            <a:schemeClr val="accent3"/>
          </a:solidFill>
          <a:ln w="799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noProof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2D7E805-A02E-46B2-B6AA-9C8FECEF93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6023" t="65199"/>
          <a:stretch>
            <a:fillRect/>
          </a:stretch>
        </p:blipFill>
        <p:spPr bwMode="gray">
          <a:xfrm>
            <a:off x="0" y="1341438"/>
            <a:ext cx="5025390" cy="2735262"/>
          </a:xfrm>
          <a:custGeom>
            <a:avLst/>
            <a:gdLst>
              <a:gd name="connsiteX0" fmla="*/ 0 w 5025390"/>
              <a:gd name="connsiteY0" fmla="*/ 0 h 2735262"/>
              <a:gd name="connsiteX1" fmla="*/ 5025390 w 5025390"/>
              <a:gd name="connsiteY1" fmla="*/ 0 h 2735262"/>
              <a:gd name="connsiteX2" fmla="*/ 5025390 w 5025390"/>
              <a:gd name="connsiteY2" fmla="*/ 2735262 h 2735262"/>
              <a:gd name="connsiteX3" fmla="*/ 0 w 5025390"/>
              <a:gd name="connsiteY3" fmla="*/ 2735262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5390" h="2735262">
                <a:moveTo>
                  <a:pt x="0" y="0"/>
                </a:moveTo>
                <a:lnTo>
                  <a:pt x="5025390" y="0"/>
                </a:lnTo>
                <a:lnTo>
                  <a:pt x="5025390" y="2735262"/>
                </a:lnTo>
                <a:lnTo>
                  <a:pt x="0" y="273526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424" y="2865939"/>
            <a:ext cx="5760000" cy="1169551"/>
          </a:xfrm>
        </p:spPr>
        <p:txBody>
          <a:bodyPr vert="horz" anchor="b" anchorCtr="0"/>
          <a:lstStyle>
            <a:lvl1pPr algn="l" rtl="0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4" y="4107498"/>
            <a:ext cx="5760000" cy="584775"/>
          </a:xfrm>
        </p:spPr>
        <p:txBody>
          <a:bodyPr>
            <a:spAutoFit/>
          </a:bodyPr>
          <a:lstStyle>
            <a:lvl1pPr marL="0" indent="0" algn="l" rtl="0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38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38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38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3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Untertitel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A58D0E9-7272-477F-8E3F-54098289960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6FDDAE8-5747-4F16-937F-EBFA693019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 rtl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  <p:sp>
        <p:nvSpPr>
          <p:cNvPr id="20" name="Untertitel 2">
            <a:extLst>
              <a:ext uri="{FF2B5EF4-FFF2-40B4-BE49-F238E27FC236}">
                <a16:creationId xmlns:a16="http://schemas.microsoft.com/office/drawing/2014/main" id="{D6BC5272-6ADF-47F1-A816-2475B6BE2C0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/>
            <a:r>
              <a:rPr lang="de-DE" sz="1600" noProof="0"/>
              <a:t>Datum</a:t>
            </a:r>
            <a:br>
              <a:rPr lang="de-DE" sz="1600" noProof="0"/>
            </a:br>
            <a:r>
              <a:rPr lang="de-DE" sz="1600" noProof="0"/>
              <a:t>Ort</a:t>
            </a:r>
            <a:br>
              <a:rPr lang="de-DE" sz="1600" noProof="0"/>
            </a:br>
            <a:r>
              <a:rPr lang="de-DE" sz="1600" noProof="0"/>
              <a:t>Verfasser</a:t>
            </a:r>
          </a:p>
        </p:txBody>
      </p:sp>
    </p:spTree>
    <p:extLst>
      <p:ext uri="{BB962C8B-B14F-4D97-AF65-F5344CB8AC3E}">
        <p14:creationId xmlns:p14="http://schemas.microsoft.com/office/powerpoint/2010/main" val="2478328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87008D-5491-4ADE-A0E2-E3AB29709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375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A87008D-5491-4ADE-A0E2-E3AB29709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BB740-2A28-4019-BA6C-1C00B217AE2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1088740"/>
            <a:ext cx="9324000" cy="482414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9E56B-1A46-49B8-8CAE-5577B2605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655676C-5881-4050-8ACC-9E648CF623C0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DEDD1C3D-2EF5-45A5-B22B-A143C51FE7F1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8EDE0A7-C2A0-4C13-A352-1033BCDE43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3869D49-2C7B-47E0-8052-45E08F8A0D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5830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38EF7C6-8AEE-4303-B2A1-51603F2405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72514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D3D8656-F569-4639-BF37-3D2DB0032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BB740-2A28-4019-BA6C-1C00B217AE2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348880"/>
            <a:ext cx="5544000" cy="3564000"/>
          </a:xfrm>
        </p:spPr>
        <p:txBody>
          <a:bodyPr/>
          <a:lstStyle/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9E56B-1A46-49B8-8CAE-5577B2605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A2A30A9-66BF-4866-B256-36BF40C2C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903AC36-4366-4A45-8D41-62FCE172E7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168008" y="2348879"/>
            <a:ext cx="5544000" cy="3564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DE25243-4CE2-4060-8114-216136210417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B597A24-3DD7-43EF-B898-19190FD57979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9DB5AF8D-9056-47F3-B3F5-C9AF67220E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759964B-34DD-48DC-ACAE-DB7C7A634F8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9116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376ADB8-19B0-4A5C-BAD2-07CD6B5CD1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48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F84E87A-098A-4024-B944-4B4BA877E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BF5F49-8DDF-4AAE-92BD-0FA3663DAC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79376" y="2348880"/>
            <a:ext cx="5544000" cy="3564000"/>
          </a:xfrm>
        </p:spPr>
        <p:txBody>
          <a:bodyPr/>
          <a:lstStyle/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4A1F48-FF1D-4DC4-AA6C-379E0492BE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gray">
          <a:xfrm>
            <a:off x="6168008" y="2348880"/>
            <a:ext cx="5544000" cy="3564000"/>
          </a:xfrm>
        </p:spPr>
        <p:txBody>
          <a:bodyPr/>
          <a:lstStyle/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DCA4369-197F-4913-BE0E-85695D2FA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8AB19961-057E-47DE-B541-EE9F7EA301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41B112E9-A2DC-4EB6-B78F-0D252C4DF0BD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D2E15B2C-A10E-4579-A771-9B368BB314BD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76BBAF6-0156-4F5E-8815-52DA8B718A2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C67F82BB-5367-4E67-978C-7F6154DB03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9080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24FD4939-4642-47EE-BB19-154A1711A6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0" y="428"/>
            <a:ext cx="12192000" cy="6857143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28782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361BECDF-FA32-418A-80C9-EB9239F0FE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376" y="1124744"/>
            <a:ext cx="11232000" cy="4788694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EF9DF0-D1A3-449E-A468-BD1AC5B05EB4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246DAF49-854A-48A3-95E7-4FCFB465D6F1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5D6E30-A1FC-4418-8538-DE1BD7D4F1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1B0C93-9931-4BE6-BE2D-95C226AAE8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306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ollbild -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9FBB662-6F78-4C8C-9E07-B10FFEFE27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9468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424" y="1664803"/>
            <a:ext cx="11233149" cy="4248635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65F3FDC8-C858-4661-A691-2C46A1F09DAB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34308AD6-431A-4ECB-9080-33A74688D95C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733F5D9D-1419-44FF-9906-2F44108261C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5F6BC71-9DD8-49C5-9DD0-2A97DF54473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4206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E2E3A5C-8598-4556-9B26-40205073D4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500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424" y="1664803"/>
            <a:ext cx="5545139" cy="4248635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E49B53CA-1825-43AC-BB20-2D0D15C6CC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67438" y="1664803"/>
            <a:ext cx="5545137" cy="4248635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D60FC24-721C-42C8-AAB7-A2EC390CABDC}"/>
              </a:ext>
            </a:extLst>
          </p:cNvPr>
          <p:cNvSpPr>
            <a:spLocks noGrp="1"/>
          </p:cNvSpPr>
          <p:nvPr>
            <p:ph type="dt" sz="half" idx="17"/>
          </p:nvPr>
        </p:nvSpPr>
        <p:spPr bwMode="gray"/>
        <p:txBody>
          <a:bodyPr/>
          <a:lstStyle/>
          <a:p>
            <a:fld id="{C221F6D8-2469-4E25-ADED-2DE8BB51FB3E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C7A25208-FA9B-49E4-80F1-877161CE9DA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1EA404B-7FD8-4ACD-8CF9-50A8B7FFA7B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0681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zwei Bildern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A3EB3D8-D97E-415C-8381-6F38D9FE0E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8527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376" y="1664804"/>
            <a:ext cx="4428444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A05B65F1-9040-4CD7-94DD-38F9BA74CB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015928" y="1664804"/>
            <a:ext cx="4428444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73114D0-90CF-4107-B98A-425C7907A4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52384" y="1664804"/>
            <a:ext cx="2160191" cy="39604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09300616-48AC-4AC3-BAB7-32AFC808E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376" y="5697252"/>
            <a:ext cx="4428443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261A4749-5F87-4F99-AA33-FAF302EAC7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015928" y="5697252"/>
            <a:ext cx="4428443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C6611895-F554-4C92-9FE6-AF51DC7751C7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fld id="{BCCD9850-7619-4CE1-AA70-908CFBDE6927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5E1157F2-3A6E-4C19-AF3E-DC09D80D10E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15F94FAE-2C55-4B7B-B995-F7B97E68F4E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48838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vier Bildern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425" y="1124745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A05B65F1-9040-4CD7-94DD-38F9BA74CB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015880" y="1124745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73114D0-90CF-4107-B98A-425C7907A4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552384" y="1124744"/>
            <a:ext cx="2160191" cy="23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0741CE4D-3CD8-4650-A138-C280F36A74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479425" y="3573276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0EEFDAC9-BB83-4664-801C-376F5E635AC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5015880" y="3573276"/>
            <a:ext cx="4428444" cy="234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2645ED46-1EA5-4E40-A589-BFA157FAB6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552384" y="3573275"/>
            <a:ext cx="2160191" cy="2340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A9246D-06EE-4EED-8776-1BBE6B7D09D2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72ECBB1D-BDF2-429F-872C-B8B861E560CA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8FA2AFA-BCBF-46D5-93CB-9D66148F0CE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42B1BF-0834-413C-858E-4866B2E6B81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5234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dr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1DBB21B-5D6C-4046-9FE1-6FA76D707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1256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6FA9D53-9759-4395-A13D-E4BC91E368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Folientitel bearbeiten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2124FB00-59D0-47E2-B951-1EF3B2248E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479376" y="1664802"/>
            <a:ext cx="3312319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09300616-48AC-4AC3-BAB7-32AFC808EF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79376" y="5697252"/>
            <a:ext cx="3312319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CBD11018-A15E-48A8-8E6D-DEE67C0C9F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899756" y="1664802"/>
            <a:ext cx="3312319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AA592DBD-48A9-443A-9288-61C4092212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899756" y="5697252"/>
            <a:ext cx="3312319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97AB18CC-C1A1-461A-9A6E-795CE358A14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7320136" y="1664802"/>
            <a:ext cx="3312319" cy="3960000"/>
          </a:xfrm>
          <a:solidFill>
            <a:schemeClr val="tx2"/>
          </a:solidFill>
          <a:ln>
            <a:noFill/>
          </a:ln>
        </p:spPr>
        <p:txBody>
          <a:bodyPr lIns="72000" tIns="72000" rIns="72000" bIns="72000"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0D66466C-03E1-478C-817A-319C401E1D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320136" y="5697252"/>
            <a:ext cx="3312319" cy="2154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5DA0339-017D-47F1-9DED-31D478D5D203}"/>
              </a:ext>
            </a:extLst>
          </p:cNvPr>
          <p:cNvSpPr>
            <a:spLocks noGrp="1"/>
          </p:cNvSpPr>
          <p:nvPr>
            <p:ph type="dt" sz="half" idx="23"/>
          </p:nvPr>
        </p:nvSpPr>
        <p:spPr bwMode="gray"/>
        <p:txBody>
          <a:bodyPr/>
          <a:lstStyle/>
          <a:p>
            <a:fld id="{26264FB6-2FB8-49F7-90B9-8E4C1E9515DE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C58C7FC-719A-49DD-9F04-13E88A1E38F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4F2D12-9A24-45FE-BA6E-D6985D040F1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484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CA3E7C9-B1E8-416A-9DA3-8E616F64FC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5866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C895C628-6C03-4B89-B8DD-D03480A16929}"/>
              </a:ext>
            </a:extLst>
          </p:cNvPr>
          <p:cNvSpPr/>
          <p:nvPr userDrawn="1"/>
        </p:nvSpPr>
        <p:spPr bwMode="gray">
          <a:xfrm>
            <a:off x="6240486" y="2888793"/>
            <a:ext cx="5951515" cy="3969207"/>
          </a:xfrm>
          <a:custGeom>
            <a:avLst/>
            <a:gdLst>
              <a:gd name="connsiteX0" fmla="*/ 2944016 w 5951515"/>
              <a:gd name="connsiteY0" fmla="*/ 0 h 3969207"/>
              <a:gd name="connsiteX1" fmla="*/ 5951515 w 5951515"/>
              <a:gd name="connsiteY1" fmla="*/ 0 h 3969207"/>
              <a:gd name="connsiteX2" fmla="*/ 5951515 w 5951515"/>
              <a:gd name="connsiteY2" fmla="*/ 2945650 h 3969207"/>
              <a:gd name="connsiteX3" fmla="*/ 3238621 w 5951515"/>
              <a:gd name="connsiteY3" fmla="*/ 2945650 h 3969207"/>
              <a:gd name="connsiteX4" fmla="*/ 3238583 w 5951515"/>
              <a:gd name="connsiteY4" fmla="*/ 2945650 h 3969207"/>
              <a:gd name="connsiteX5" fmla="*/ 2944016 w 5951515"/>
              <a:gd name="connsiteY5" fmla="*/ 3240178 h 3969207"/>
              <a:gd name="connsiteX6" fmla="*/ 2944016 w 5951515"/>
              <a:gd name="connsiteY6" fmla="*/ 3969207 h 3969207"/>
              <a:gd name="connsiteX7" fmla="*/ 0 w 5951515"/>
              <a:gd name="connsiteY7" fmla="*/ 3969207 h 3969207"/>
              <a:gd name="connsiteX8" fmla="*/ 0 w 5951515"/>
              <a:gd name="connsiteY8" fmla="*/ 2944006 h 3969207"/>
              <a:gd name="connsiteX9" fmla="*/ 2944016 w 5951515"/>
              <a:gd name="connsiteY9" fmla="*/ 0 h 396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1515" h="3969207">
                <a:moveTo>
                  <a:pt x="2944016" y="0"/>
                </a:moveTo>
                <a:lnTo>
                  <a:pt x="5951515" y="0"/>
                </a:lnTo>
                <a:lnTo>
                  <a:pt x="5951515" y="2945650"/>
                </a:lnTo>
                <a:lnTo>
                  <a:pt x="3238621" y="2945650"/>
                </a:lnTo>
                <a:cubicBezTo>
                  <a:pt x="3238612" y="2945650"/>
                  <a:pt x="3238593" y="2945650"/>
                  <a:pt x="3238583" y="2945650"/>
                </a:cubicBezTo>
                <a:cubicBezTo>
                  <a:pt x="3075910" y="2945640"/>
                  <a:pt x="2944026" y="3077506"/>
                  <a:pt x="2944016" y="3240178"/>
                </a:cubicBezTo>
                <a:lnTo>
                  <a:pt x="2944016" y="3969207"/>
                </a:lnTo>
                <a:lnTo>
                  <a:pt x="0" y="3969207"/>
                </a:lnTo>
                <a:lnTo>
                  <a:pt x="0" y="2944006"/>
                </a:lnTo>
                <a:cubicBezTo>
                  <a:pt x="0" y="1318078"/>
                  <a:pt x="1318108" y="0"/>
                  <a:pt x="2944016" y="0"/>
                </a:cubicBezTo>
                <a:close/>
              </a:path>
            </a:pathLst>
          </a:custGeom>
          <a:solidFill>
            <a:srgbClr val="F6F6F6"/>
          </a:solidFill>
          <a:ln w="799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B2D7E805-A02E-46B2-B6AA-9C8FECEF93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6023" t="65199"/>
          <a:stretch>
            <a:fillRect/>
          </a:stretch>
        </p:blipFill>
        <p:spPr bwMode="gray">
          <a:xfrm>
            <a:off x="0" y="1341438"/>
            <a:ext cx="5025390" cy="2735262"/>
          </a:xfrm>
          <a:custGeom>
            <a:avLst/>
            <a:gdLst>
              <a:gd name="connsiteX0" fmla="*/ 0 w 5025390"/>
              <a:gd name="connsiteY0" fmla="*/ 0 h 2735262"/>
              <a:gd name="connsiteX1" fmla="*/ 5025390 w 5025390"/>
              <a:gd name="connsiteY1" fmla="*/ 0 h 2735262"/>
              <a:gd name="connsiteX2" fmla="*/ 5025390 w 5025390"/>
              <a:gd name="connsiteY2" fmla="*/ 2735262 h 2735262"/>
              <a:gd name="connsiteX3" fmla="*/ 0 w 5025390"/>
              <a:gd name="connsiteY3" fmla="*/ 2735262 h 273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5390" h="2735262">
                <a:moveTo>
                  <a:pt x="0" y="0"/>
                </a:moveTo>
                <a:lnTo>
                  <a:pt x="5025390" y="0"/>
                </a:lnTo>
                <a:lnTo>
                  <a:pt x="5025390" y="2735262"/>
                </a:lnTo>
                <a:lnTo>
                  <a:pt x="0" y="273526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865939"/>
            <a:ext cx="5760000" cy="1169551"/>
          </a:xfrm>
        </p:spPr>
        <p:txBody>
          <a:bodyPr vert="horz" anchor="b" anchorCtr="0"/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4" y="4107498"/>
            <a:ext cx="5760000" cy="584775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Untertitel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38D6EC-4F93-4697-9536-DCD20815DA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22" name="Untertitel 2">
            <a:extLst>
              <a:ext uri="{FF2B5EF4-FFF2-40B4-BE49-F238E27FC236}">
                <a16:creationId xmlns:a16="http://schemas.microsoft.com/office/drawing/2014/main" id="{1493E3F1-FD01-4AC9-9519-97EE313C4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>
                <a:solidFill>
                  <a:schemeClr val="tx1"/>
                </a:solidFill>
              </a:rPr>
              <a:t>Datum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Ort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Verfasser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FAD0E66C-F6AD-4B36-8BED-C062FB55E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191831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876AE6D-FC5F-48B0-BF3C-11A0A988C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2168860"/>
            <a:ext cx="11233150" cy="374457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5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noProof="0"/>
              <a:t>Zitat/Zwischenfazit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0004CC-3D8C-4C0A-B6DB-F00AFC5C6308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AD95021A-F5E7-4761-A568-1D9C9E85ACD5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BE82B6-6581-4643-8BB7-392A83461A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6B27E3-9A24-4141-A908-9CEF81BD65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55378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B89062A-2891-4471-BC9A-AD3A541D5BF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8888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7">
            <a:extLst>
              <a:ext uri="{FF2B5EF4-FFF2-40B4-BE49-F238E27FC236}">
                <a16:creationId xmlns:a16="http://schemas.microsoft.com/office/drawing/2014/main" id="{02CFB352-1556-4B43-B003-751CB2D206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 rtl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CE85B0-DF1F-46A5-BE5A-A2A0E17D2E02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0EEA13AE-F2B5-42E3-AC70-165F42E9F7F2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EEDCB95-1333-4EF7-A860-840015FAF3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 rtl="0">
              <a:defRPr/>
            </a:lvl1pPr>
          </a:lstStyle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75F325-0396-429C-ABEE-A886E21372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 rtl="0">
              <a:defRPr/>
            </a:lvl1pPr>
          </a:lstStyle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85858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9840A05-7409-457F-9838-F4FA1EAFCE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4992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E2AF8343-5786-4BED-82E0-A7CAEFD4E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 dirty="0"/>
              <a:t>Finale Botschaft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B42291A-119F-44CD-A157-6308F99D0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5pPr>
            <a:lvl6pPr marL="0" indent="0">
              <a:lnSpc>
                <a:spcPct val="100000"/>
              </a:lnSpc>
              <a:buNone/>
              <a:defRPr b="1"/>
            </a:lvl6pPr>
            <a:lvl7pPr marL="0" indent="0">
              <a:lnSpc>
                <a:spcPct val="100000"/>
              </a:lnSpc>
              <a:buNone/>
              <a:defRPr b="1"/>
            </a:lvl7pPr>
            <a:lvl8pPr marL="0" indent="0">
              <a:lnSpc>
                <a:spcPct val="100000"/>
              </a:lnSpc>
              <a:buNone/>
              <a:defRPr b="1"/>
            </a:lvl8pPr>
            <a:lvl9pPr marL="0" indent="0">
              <a:lnSpc>
                <a:spcPct val="100000"/>
              </a:lnSpc>
              <a:buNone/>
              <a:defRPr b="1"/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273B372F-D8EB-4CF1-BA42-3E01765765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5pPr>
            <a:lvl6pPr marL="0" indent="0">
              <a:lnSpc>
                <a:spcPct val="100000"/>
              </a:lnSpc>
              <a:buNone/>
              <a:defRPr b="0"/>
            </a:lvl6pPr>
            <a:lvl7pPr marL="0" indent="0">
              <a:lnSpc>
                <a:spcPct val="100000"/>
              </a:lnSpc>
              <a:buNone/>
              <a:defRPr b="0"/>
            </a:lvl7pPr>
            <a:lvl8pPr marL="0" indent="0">
              <a:lnSpc>
                <a:spcPct val="100000"/>
              </a:lnSpc>
              <a:buNone/>
              <a:defRPr b="0"/>
            </a:lvl8pPr>
            <a:lvl9pPr marL="0" indent="0">
              <a:lnSpc>
                <a:spcPct val="100000"/>
              </a:lnSpc>
              <a:buNone/>
              <a:defRPr b="0"/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D068CF0-EDB4-400F-A103-EC30C62EBD98}"/>
              </a:ext>
            </a:extLst>
          </p:cNvPr>
          <p:cNvSpPr/>
          <p:nvPr userDrawn="1"/>
        </p:nvSpPr>
        <p:spPr bwMode="gray">
          <a:xfrm>
            <a:off x="479376" y="5395447"/>
            <a:ext cx="7560001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Hinweis: Diese Präsentation ist Eigentum der Bundesdruckerei GmbH.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Sämtliche Inhalte – auch auszugsweise – dürfen nicht ohne die Genehmigung der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Bundesdruckerei GmbH vervielfältigt, weitergegeben oder veröffentlicht werden.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tx1"/>
                </a:solidFill>
              </a:rPr>
              <a:t>© 2022 by Bundesdruckerei GmbH.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06409C-D5C8-4671-9144-81E39C4AFA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DCEAE25-85E1-4F2A-B43D-84A71A503C4C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9028C4E9-B858-445B-B6E8-AE22F998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13955742-1857-4C82-A2B7-35C5705E2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4412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grau (engl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1A01D05-1836-4909-A101-1EC1B27AA3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1421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739D5E6F-4FBD-4972-8320-F9B1437F00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 dirty="0"/>
              <a:t>Finale Botschaft bearbeiten</a:t>
            </a:r>
          </a:p>
        </p:txBody>
      </p:sp>
      <p:sp>
        <p:nvSpPr>
          <p:cNvPr id="20" name="Textplatzhalter 12">
            <a:extLst>
              <a:ext uri="{FF2B5EF4-FFF2-40B4-BE49-F238E27FC236}">
                <a16:creationId xmlns:a16="http://schemas.microsoft.com/office/drawing/2014/main" id="{9F4F2C0C-FA9C-4899-973D-C5B61AC78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/>
            </a:lvl5pPr>
            <a:lvl6pPr marL="0" indent="0">
              <a:lnSpc>
                <a:spcPct val="100000"/>
              </a:lnSpc>
              <a:buNone/>
              <a:defRPr b="1"/>
            </a:lvl6pPr>
            <a:lvl7pPr marL="0" indent="0">
              <a:lnSpc>
                <a:spcPct val="100000"/>
              </a:lnSpc>
              <a:buNone/>
              <a:defRPr b="1"/>
            </a:lvl7pPr>
            <a:lvl8pPr marL="0" indent="0">
              <a:lnSpc>
                <a:spcPct val="100000"/>
              </a:lnSpc>
              <a:buNone/>
              <a:defRPr b="1"/>
            </a:lvl8pPr>
            <a:lvl9pPr marL="0" indent="0">
              <a:lnSpc>
                <a:spcPct val="100000"/>
              </a:lnSpc>
              <a:buNone/>
              <a:defRPr b="1"/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14C5FBEF-4F8E-4645-9125-35194C0A7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/>
            </a:lvl5pPr>
            <a:lvl6pPr marL="0" indent="0">
              <a:lnSpc>
                <a:spcPct val="100000"/>
              </a:lnSpc>
              <a:buNone/>
              <a:defRPr b="0"/>
            </a:lvl6pPr>
            <a:lvl7pPr marL="0" indent="0">
              <a:lnSpc>
                <a:spcPct val="100000"/>
              </a:lnSpc>
              <a:buNone/>
              <a:defRPr b="0"/>
            </a:lvl7pPr>
            <a:lvl8pPr marL="0" indent="0">
              <a:lnSpc>
                <a:spcPct val="100000"/>
              </a:lnSpc>
              <a:buNone/>
              <a:defRPr b="0"/>
            </a:lvl8pPr>
            <a:lvl9pPr marL="0" indent="0">
              <a:lnSpc>
                <a:spcPct val="100000"/>
              </a:lnSpc>
              <a:buNone/>
              <a:defRPr b="0"/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C06409C-D5C8-4671-9144-81E39C4AFA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F19CABA0-152E-6844-B83C-5E95F75F0DBB}"/>
              </a:ext>
            </a:extLst>
          </p:cNvPr>
          <p:cNvSpPr/>
          <p:nvPr userDrawn="1"/>
        </p:nvSpPr>
        <p:spPr bwMode="gray">
          <a:xfrm>
            <a:off x="479425" y="5395447"/>
            <a:ext cx="7560000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 rtl="0">
              <a:lnSpc>
                <a:spcPct val="107000"/>
              </a:lnSpc>
            </a:pPr>
            <a:r>
              <a:rPr lang="en-US" sz="1400" noProof="0">
                <a:solidFill>
                  <a:schemeClr val="tx1"/>
                </a:solidFill>
              </a:rPr>
              <a:t>Please note: This presentation is the property of Bundesdruckerei GmbH. </a:t>
            </a:r>
          </a:p>
          <a:p>
            <a:pPr marL="0" lvl="1" indent="0" algn="l" rtl="0">
              <a:lnSpc>
                <a:spcPct val="107000"/>
              </a:lnSpc>
            </a:pPr>
            <a:r>
              <a:rPr lang="en-US" sz="1400" noProof="0">
                <a:solidFill>
                  <a:schemeClr val="tx1"/>
                </a:solidFill>
              </a:rPr>
              <a:t>All of the information contained herein may not be copied, distributed or published, </a:t>
            </a:r>
          </a:p>
          <a:p>
            <a:pPr marL="0" lvl="1" indent="0" algn="l" rtl="0">
              <a:lnSpc>
                <a:spcPct val="107000"/>
              </a:lnSpc>
            </a:pPr>
            <a:r>
              <a:rPr lang="en-US" sz="1400" noProof="0">
                <a:solidFill>
                  <a:schemeClr val="tx1"/>
                </a:solidFill>
              </a:rPr>
              <a:t>as a whole or in part, without the approval of Bundesdruckerei GmbH.</a:t>
            </a:r>
          </a:p>
          <a:p>
            <a:pPr marL="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>
                <a:solidFill>
                  <a:schemeClr val="tx1"/>
                </a:solidFill>
              </a:rPr>
              <a:t>© 2022 by Bundesdruckerei GmbH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1DCEAE25-85E1-4F2A-B43D-84A71A503C4C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028C4E9-B858-445B-B6E8-AE22F9986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13955742-1857-4C82-A2B7-35C5705E28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41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E3C0F944-BDA6-40CC-8730-AE3D8D51E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 dirty="0"/>
              <a:t>Finale Botschaft bearbeiten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C6994F64-F391-46EB-A8A4-10C6CFCF9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id="{A1CE0E63-11B2-439A-BA21-6B3527A90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D068CF0-EDB4-400F-A103-EC30C62EBD98}"/>
              </a:ext>
            </a:extLst>
          </p:cNvPr>
          <p:cNvSpPr/>
          <p:nvPr userDrawn="1"/>
        </p:nvSpPr>
        <p:spPr bwMode="gray">
          <a:xfrm>
            <a:off x="479425" y="5395447"/>
            <a:ext cx="7559999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Hinweis: Diese Präsentation ist Eigentum der Bundesdruckerei GmbH.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Sämtliche Inhalte – auch auszugsweise – dürfen nicht ohne die Genehmigung der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Bundesdruckerei GmbH vervielfältigt, weitergegeben oder veröffentlicht werden.</a:t>
            </a:r>
          </a:p>
          <a:p>
            <a:pPr marL="0" lvl="1" indent="0" algn="l">
              <a:lnSpc>
                <a:spcPct val="107000"/>
              </a:lnSpc>
            </a:pPr>
            <a:r>
              <a:rPr lang="de-DE" sz="1400" noProof="0">
                <a:solidFill>
                  <a:schemeClr val="bg1"/>
                </a:solidFill>
              </a:rPr>
              <a:t>© 2022 by Bundesdruckerei GmbH.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09A07B-ED1E-4A7D-84C6-3712D7D6CC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EAF8C70-7D69-456F-B759-A92781A1500D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50133F6-D61A-4146-A81D-47F7A512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52C857D8-F6C3-4043-B5D6-F162336DC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35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eite blau (engl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43E4502-A059-47AA-8BE7-54E37B56E2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6772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55BE0372-E45A-4960-BEA0-B00B99BF2A8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DD86F7F-59EA-4550-B448-5F48920D62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79424" y="2060848"/>
            <a:ext cx="7560000" cy="58477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38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 dirty="0"/>
              <a:t>Finale Botschaft bearbeiten</a:t>
            </a:r>
          </a:p>
        </p:txBody>
      </p:sp>
      <p:sp>
        <p:nvSpPr>
          <p:cNvPr id="17" name="Textplatzhalter 12">
            <a:extLst>
              <a:ext uri="{FF2B5EF4-FFF2-40B4-BE49-F238E27FC236}">
                <a16:creationId xmlns:a16="http://schemas.microsoft.com/office/drawing/2014/main" id="{6FBBD802-EDC4-4FCD-9BE1-14040B297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5" y="3567758"/>
            <a:ext cx="7560000" cy="215444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Name Nachname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09DBA38E-49F8-4FC3-91EB-6651365AD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5" y="4041068"/>
            <a:ext cx="7560000" cy="215444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Adresse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09A07B-ED1E-4A7D-84C6-3712D7D6CC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388DE8D-4F3C-744E-BDBD-11743DAFDF98}"/>
              </a:ext>
            </a:extLst>
          </p:cNvPr>
          <p:cNvSpPr/>
          <p:nvPr userDrawn="1"/>
        </p:nvSpPr>
        <p:spPr bwMode="gray">
          <a:xfrm>
            <a:off x="479425" y="5395447"/>
            <a:ext cx="7560000" cy="900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 indent="0" algn="l">
              <a:lnSpc>
                <a:spcPct val="107000"/>
              </a:lnSpc>
            </a:pPr>
            <a:r>
              <a:rPr lang="en-US" sz="1400" noProof="0" dirty="0">
                <a:solidFill>
                  <a:schemeClr val="bg1"/>
                </a:solidFill>
              </a:rPr>
              <a:t>Please note: This presentation is the property of Bundesdruckerei GmbH. </a:t>
            </a:r>
          </a:p>
          <a:p>
            <a:pPr marL="0" lvl="1" indent="0" algn="l">
              <a:lnSpc>
                <a:spcPct val="107000"/>
              </a:lnSpc>
            </a:pPr>
            <a:r>
              <a:rPr lang="en-US" sz="1400" noProof="0" dirty="0">
                <a:solidFill>
                  <a:schemeClr val="bg1"/>
                </a:solidFill>
              </a:rPr>
              <a:t>All of the information contained herein may not be copied, distributed or published, </a:t>
            </a:r>
          </a:p>
          <a:p>
            <a:pPr marL="0" lvl="1" indent="0" algn="l">
              <a:lnSpc>
                <a:spcPct val="107000"/>
              </a:lnSpc>
            </a:pPr>
            <a:r>
              <a:rPr lang="en-US" sz="1400" noProof="0" dirty="0">
                <a:solidFill>
                  <a:schemeClr val="bg1"/>
                </a:solidFill>
              </a:rPr>
              <a:t>as a whole or in part, without the approval of Bundesdruckerei GmbH.</a:t>
            </a:r>
          </a:p>
          <a:p>
            <a:pPr marL="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chemeClr val="bg1"/>
                </a:solidFill>
              </a:rPr>
              <a:t>© 2022 by Bundesdruckerei GmbH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EAF8C70-7D69-456F-B759-A92781A1500D}"/>
              </a:ext>
            </a:extLst>
          </p:cNvPr>
          <p:cNvGrpSpPr/>
          <p:nvPr userDrawn="1"/>
        </p:nvGrpSpPr>
        <p:grpSpPr bwMode="gray">
          <a:xfrm>
            <a:off x="10890237" y="5395446"/>
            <a:ext cx="822387" cy="821266"/>
            <a:chOff x="10783888" y="5395446"/>
            <a:chExt cx="822387" cy="821266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D50133F6-D61A-4146-A81D-47F7A512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0783888" y="5395912"/>
              <a:ext cx="822387" cy="82080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2C857D8-F6C3-4043-B5D6-F162336DC2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783947" y="5395446"/>
              <a:ext cx="820800" cy="820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30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4EA2699-D660-4D61-8924-9C003373E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1104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9B830A20-C49D-46A6-85F2-FA740C360DAD}"/>
              </a:ext>
            </a:extLst>
          </p:cNvPr>
          <p:cNvSpPr/>
          <p:nvPr userDrawn="1"/>
        </p:nvSpPr>
        <p:spPr bwMode="gray">
          <a:xfrm>
            <a:off x="0" y="1341438"/>
            <a:ext cx="5053463" cy="4319883"/>
          </a:xfrm>
          <a:custGeom>
            <a:avLst/>
            <a:gdLst>
              <a:gd name="connsiteX0" fmla="*/ 2073450 w 5053463"/>
              <a:gd name="connsiteY0" fmla="*/ 0 h 4319883"/>
              <a:gd name="connsiteX1" fmla="*/ 5053463 w 5053463"/>
              <a:gd name="connsiteY1" fmla="*/ 0 h 4319883"/>
              <a:gd name="connsiteX2" fmla="*/ 5053463 w 5053463"/>
              <a:gd name="connsiteY2" fmla="*/ 1339880 h 4319883"/>
              <a:gd name="connsiteX3" fmla="*/ 2073450 w 5053463"/>
              <a:gd name="connsiteY3" fmla="*/ 4319883 h 4319883"/>
              <a:gd name="connsiteX4" fmla="*/ 0 w 5053463"/>
              <a:gd name="connsiteY4" fmla="*/ 4319883 h 4319883"/>
              <a:gd name="connsiteX5" fmla="*/ 0 w 5053463"/>
              <a:gd name="connsiteY5" fmla="*/ 1338242 h 4319883"/>
              <a:gd name="connsiteX6" fmla="*/ 1775257 w 5053463"/>
              <a:gd name="connsiteY6" fmla="*/ 1338242 h 4319883"/>
              <a:gd name="connsiteX7" fmla="*/ 1775399 w 5053463"/>
              <a:gd name="connsiteY7" fmla="*/ 1338242 h 4319883"/>
              <a:gd name="connsiteX8" fmla="*/ 2073450 w 5053463"/>
              <a:gd name="connsiteY8" fmla="*/ 1040077 h 43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463" h="4319883">
                <a:moveTo>
                  <a:pt x="2073450" y="0"/>
                </a:moveTo>
                <a:lnTo>
                  <a:pt x="5053463" y="0"/>
                </a:lnTo>
                <a:lnTo>
                  <a:pt x="5053463" y="1339880"/>
                </a:lnTo>
                <a:cubicBezTo>
                  <a:pt x="5053463" y="2985694"/>
                  <a:pt x="3719235" y="4319883"/>
                  <a:pt x="2073450" y="4319883"/>
                </a:cubicBezTo>
                <a:lnTo>
                  <a:pt x="0" y="4319883"/>
                </a:lnTo>
                <a:lnTo>
                  <a:pt x="0" y="1338242"/>
                </a:lnTo>
                <a:lnTo>
                  <a:pt x="1775257" y="1338242"/>
                </a:lnTo>
                <a:cubicBezTo>
                  <a:pt x="1775304" y="1338242"/>
                  <a:pt x="1775352" y="1338242"/>
                  <a:pt x="1775399" y="1338242"/>
                </a:cubicBezTo>
                <a:cubicBezTo>
                  <a:pt x="1940044" y="1338213"/>
                  <a:pt x="2073479" y="1204721"/>
                  <a:pt x="2073450" y="1040077"/>
                </a:cubicBezTo>
                <a:close/>
              </a:path>
            </a:pathLst>
          </a:custGeom>
          <a:solidFill>
            <a:srgbClr val="F6F6F6"/>
          </a:solidFill>
          <a:ln w="402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79171738-7346-4603-96B0-3FAA4A9C768D}"/>
              </a:ext>
            </a:extLst>
          </p:cNvPr>
          <p:cNvSpPr/>
          <p:nvPr userDrawn="1"/>
        </p:nvSpPr>
        <p:spPr bwMode="gray">
          <a:xfrm>
            <a:off x="8953984" y="1341438"/>
            <a:ext cx="3238016" cy="2659790"/>
          </a:xfrm>
          <a:custGeom>
            <a:avLst/>
            <a:gdLst>
              <a:gd name="connsiteX0" fmla="*/ 0 w 3238016"/>
              <a:gd name="connsiteY0" fmla="*/ 0 h 2659790"/>
              <a:gd name="connsiteX1" fmla="*/ 3238016 w 3238016"/>
              <a:gd name="connsiteY1" fmla="*/ 0 h 2659790"/>
              <a:gd name="connsiteX2" fmla="*/ 3238016 w 3238016"/>
              <a:gd name="connsiteY2" fmla="*/ 2659790 h 2659790"/>
              <a:gd name="connsiteX3" fmla="*/ 2684806 w 3238016"/>
              <a:gd name="connsiteY3" fmla="*/ 2659790 h 2659790"/>
              <a:gd name="connsiteX4" fmla="*/ 12537 w 3238016"/>
              <a:gd name="connsiteY4" fmla="*/ 248296 h 265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016" h="2659790">
                <a:moveTo>
                  <a:pt x="0" y="0"/>
                </a:moveTo>
                <a:lnTo>
                  <a:pt x="3238016" y="0"/>
                </a:lnTo>
                <a:lnTo>
                  <a:pt x="3238016" y="2659790"/>
                </a:lnTo>
                <a:lnTo>
                  <a:pt x="2684806" y="2659790"/>
                </a:lnTo>
                <a:cubicBezTo>
                  <a:pt x="1294005" y="2659790"/>
                  <a:pt x="150094" y="1602803"/>
                  <a:pt x="12537" y="248296"/>
                </a:cubicBezTo>
                <a:close/>
              </a:path>
            </a:pathLst>
          </a:custGeom>
          <a:solidFill>
            <a:srgbClr val="F6F6F6"/>
          </a:solidFill>
          <a:ln w="402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de-DE" noProof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9F9DEB05-299C-4FB1-98DD-B4412C8962A4}"/>
              </a:ext>
            </a:extLst>
          </p:cNvPr>
          <p:cNvSpPr/>
          <p:nvPr/>
        </p:nvSpPr>
        <p:spPr bwMode="gray">
          <a:xfrm>
            <a:off x="6248898" y="2983723"/>
            <a:ext cx="5943103" cy="3877547"/>
          </a:xfrm>
          <a:custGeom>
            <a:avLst/>
            <a:gdLst>
              <a:gd name="connsiteX0" fmla="*/ 2946939 w 5943103"/>
              <a:gd name="connsiteY0" fmla="*/ 0 h 3877547"/>
              <a:gd name="connsiteX1" fmla="*/ 5943103 w 5943103"/>
              <a:gd name="connsiteY1" fmla="*/ 0 h 3877547"/>
              <a:gd name="connsiteX2" fmla="*/ 5943103 w 5943103"/>
              <a:gd name="connsiteY2" fmla="*/ 63357 h 3877547"/>
              <a:gd name="connsiteX3" fmla="*/ 2946939 w 5943103"/>
              <a:gd name="connsiteY3" fmla="*/ 63357 h 3877547"/>
              <a:gd name="connsiteX4" fmla="*/ 63348 w 5943103"/>
              <a:gd name="connsiteY4" fmla="*/ 2946928 h 3877547"/>
              <a:gd name="connsiteX5" fmla="*/ 63348 w 5943103"/>
              <a:gd name="connsiteY5" fmla="*/ 3877547 h 3877547"/>
              <a:gd name="connsiteX6" fmla="*/ 0 w 5943103"/>
              <a:gd name="connsiteY6" fmla="*/ 3877547 h 3877547"/>
              <a:gd name="connsiteX7" fmla="*/ 0 w 5943103"/>
              <a:gd name="connsiteY7" fmla="*/ 2946910 h 3877547"/>
              <a:gd name="connsiteX8" fmla="*/ 2946939 w 5943103"/>
              <a:gd name="connsiteY8" fmla="*/ 0 h 387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3103" h="3877547">
                <a:moveTo>
                  <a:pt x="2946939" y="0"/>
                </a:moveTo>
                <a:lnTo>
                  <a:pt x="5943103" y="0"/>
                </a:lnTo>
                <a:lnTo>
                  <a:pt x="5943103" y="63357"/>
                </a:lnTo>
                <a:lnTo>
                  <a:pt x="2946939" y="63357"/>
                </a:lnTo>
                <a:cubicBezTo>
                  <a:pt x="1356926" y="63357"/>
                  <a:pt x="63348" y="1356926"/>
                  <a:pt x="63348" y="2946928"/>
                </a:cubicBezTo>
                <a:lnTo>
                  <a:pt x="63348" y="3877547"/>
                </a:lnTo>
                <a:lnTo>
                  <a:pt x="0" y="3877547"/>
                </a:lnTo>
                <a:lnTo>
                  <a:pt x="0" y="2946910"/>
                </a:lnTo>
                <a:cubicBezTo>
                  <a:pt x="9" y="1319369"/>
                  <a:pt x="1319398" y="-10"/>
                  <a:pt x="2946939" y="0"/>
                </a:cubicBezTo>
                <a:close/>
              </a:path>
            </a:pathLst>
          </a:custGeom>
          <a:solidFill>
            <a:schemeClr val="accent3"/>
          </a:solidFill>
          <a:ln w="953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424" y="2865939"/>
            <a:ext cx="5760000" cy="1169551"/>
          </a:xfrm>
        </p:spPr>
        <p:txBody>
          <a:bodyPr vert="horz" anchor="b" anchorCtr="0"/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Präsentationstitel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424" y="4107498"/>
            <a:ext cx="5760000" cy="584775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Untertitel bearbeiten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D1897444-9F39-4D24-9E8C-B85EE2656660}"/>
              </a:ext>
            </a:extLst>
          </p:cNvPr>
          <p:cNvSpPr/>
          <p:nvPr/>
        </p:nvSpPr>
        <p:spPr bwMode="gray">
          <a:xfrm>
            <a:off x="9164156" y="5900566"/>
            <a:ext cx="3027844" cy="960703"/>
          </a:xfrm>
          <a:custGeom>
            <a:avLst/>
            <a:gdLst>
              <a:gd name="connsiteX0" fmla="*/ 323352 w 3027844"/>
              <a:gd name="connsiteY0" fmla="*/ 0 h 960703"/>
              <a:gd name="connsiteX1" fmla="*/ 3027844 w 3027844"/>
              <a:gd name="connsiteY1" fmla="*/ 0 h 960703"/>
              <a:gd name="connsiteX2" fmla="*/ 3027844 w 3027844"/>
              <a:gd name="connsiteY2" fmla="*/ 63367 h 960703"/>
              <a:gd name="connsiteX3" fmla="*/ 323352 w 3027844"/>
              <a:gd name="connsiteY3" fmla="*/ 63367 h 960703"/>
              <a:gd name="connsiteX4" fmla="*/ 63357 w 3027844"/>
              <a:gd name="connsiteY4" fmla="*/ 323380 h 960703"/>
              <a:gd name="connsiteX5" fmla="*/ 63357 w 3027844"/>
              <a:gd name="connsiteY5" fmla="*/ 960703 h 960703"/>
              <a:gd name="connsiteX6" fmla="*/ 0 w 3027844"/>
              <a:gd name="connsiteY6" fmla="*/ 960703 h 960703"/>
              <a:gd name="connsiteX7" fmla="*/ 0 w 3027844"/>
              <a:gd name="connsiteY7" fmla="*/ 323380 h 960703"/>
              <a:gd name="connsiteX8" fmla="*/ 323352 w 3027844"/>
              <a:gd name="connsiteY8" fmla="*/ 0 h 96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7844" h="960703">
                <a:moveTo>
                  <a:pt x="323352" y="0"/>
                </a:moveTo>
                <a:lnTo>
                  <a:pt x="3027844" y="0"/>
                </a:lnTo>
                <a:lnTo>
                  <a:pt x="3027844" y="63367"/>
                </a:lnTo>
                <a:lnTo>
                  <a:pt x="323352" y="63367"/>
                </a:lnTo>
                <a:cubicBezTo>
                  <a:pt x="179824" y="63529"/>
                  <a:pt x="63519" y="179843"/>
                  <a:pt x="63357" y="323380"/>
                </a:cubicBezTo>
                <a:lnTo>
                  <a:pt x="63357" y="960703"/>
                </a:lnTo>
                <a:lnTo>
                  <a:pt x="0" y="960703"/>
                </a:lnTo>
                <a:lnTo>
                  <a:pt x="0" y="323380"/>
                </a:lnTo>
                <a:cubicBezTo>
                  <a:pt x="190" y="144873"/>
                  <a:pt x="144844" y="210"/>
                  <a:pt x="323352" y="0"/>
                </a:cubicBezTo>
                <a:close/>
              </a:path>
            </a:pathLst>
          </a:custGeom>
          <a:solidFill>
            <a:schemeClr val="accent3"/>
          </a:solidFill>
          <a:ln w="9539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5F000C1-AC7C-4069-B50D-20CE60EAD19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6A16D379-4133-4061-979A-7D9FC10D4CF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>
                <a:solidFill>
                  <a:schemeClr val="tx1"/>
                </a:solidFill>
              </a:rPr>
              <a:t>Datum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Ort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Verfasser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2185BFA3-C4F6-41F8-A80C-FB4D46DC0A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z="1600" noProof="0" dirty="0"/>
              <a:t>Datum bearbeiten</a:t>
            </a:r>
            <a:br>
              <a:rPr lang="de-DE" sz="1600" noProof="0" dirty="0"/>
            </a:br>
            <a:r>
              <a:rPr lang="de-DE" sz="1600" noProof="0" dirty="0"/>
              <a:t>Ort bearbeiten</a:t>
            </a:r>
            <a:br>
              <a:rPr lang="de-DE" sz="1600" noProof="0" dirty="0"/>
            </a:br>
            <a:r>
              <a:rPr lang="de-DE" sz="1600" noProof="0" dirty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386401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84BD775-31CF-48F1-8962-8E7220BD6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91498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ltGray">
          <a:xfrm>
            <a:off x="0" y="1341438"/>
            <a:ext cx="12192000" cy="55165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75469" y="2276872"/>
            <a:ext cx="10837106" cy="1169551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Präsentationstitel bearbeiten (für längere Texte – maximal zweizeilig)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74713" y="3518431"/>
            <a:ext cx="10837863" cy="5847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Untertitel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137EFA-D253-4D55-9853-8DE499F829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479376" y="1977477"/>
            <a:ext cx="899368" cy="589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A1A35A-B93F-4D6D-8BF0-C43C7C868C3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4" name="Untertitel 2">
            <a:extLst>
              <a:ext uri="{FF2B5EF4-FFF2-40B4-BE49-F238E27FC236}">
                <a16:creationId xmlns:a16="http://schemas.microsoft.com/office/drawing/2014/main" id="{49674FDB-8535-46FC-B395-914EA8515C0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/>
              <a:t>Datum</a:t>
            </a:r>
            <a:br>
              <a:rPr lang="de-DE" sz="1600" noProof="0"/>
            </a:br>
            <a:r>
              <a:rPr lang="de-DE" sz="1600" noProof="0"/>
              <a:t>Ort</a:t>
            </a:r>
            <a:br>
              <a:rPr lang="de-DE" sz="1600" noProof="0"/>
            </a:br>
            <a:r>
              <a:rPr lang="de-DE" sz="1600" noProof="0"/>
              <a:t>Verfasser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317BC223-F864-4F25-9E03-D00DDB51EB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1241815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ian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B54501CC-01B7-4235-A9D5-F7F3A124B9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5747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1341438"/>
            <a:ext cx="12192000" cy="5516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875469" y="2276872"/>
            <a:ext cx="10837106" cy="1169551"/>
          </a:xfrm>
        </p:spPr>
        <p:txBody>
          <a:bodyPr vert="horz" anchor="t" anchorCtr="0"/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Präsentationstitel bearbeiten (für längere Texte – maximal zweizeilig)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74713" y="3518431"/>
            <a:ext cx="10837863" cy="58477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Untertitel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137EFA-D253-4D55-9853-8DE499F829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479376" y="1977477"/>
            <a:ext cx="899368" cy="5899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B9C1F6-238C-4B2B-974A-FE7E14C292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6FBAB4B5-0616-45B9-BB4C-AEB9DD6DD22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79377" y="5589240"/>
            <a:ext cx="1044116" cy="73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>
                <a:tab pos="1706563" algn="l"/>
              </a:tabLst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tabLst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3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noProof="0">
                <a:solidFill>
                  <a:schemeClr val="tx1"/>
                </a:solidFill>
              </a:rPr>
              <a:t>Datum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Ort</a:t>
            </a:r>
            <a:br>
              <a:rPr lang="de-DE" sz="1600" noProof="0">
                <a:solidFill>
                  <a:schemeClr val="tx1"/>
                </a:solidFill>
              </a:rPr>
            </a:br>
            <a:r>
              <a:rPr lang="de-DE" sz="1600" noProof="0">
                <a:solidFill>
                  <a:schemeClr val="tx1"/>
                </a:solidFill>
              </a:rPr>
              <a:t>Verfasser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0D8C6B05-9ECB-45D8-AE7F-5256E124EC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207568" y="5589240"/>
            <a:ext cx="3816000" cy="7386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sz="1600" noProof="0"/>
              <a:t>Datum bearbeiten</a:t>
            </a:r>
            <a:br>
              <a:rPr lang="de-DE" sz="1600" noProof="0"/>
            </a:br>
            <a:r>
              <a:rPr lang="de-DE" sz="1600" noProof="0"/>
              <a:t>Ort bearbeiten</a:t>
            </a:r>
            <a:br>
              <a:rPr lang="de-DE" sz="1600" noProof="0"/>
            </a:br>
            <a:r>
              <a:rPr lang="de-DE" sz="1600" noProof="0"/>
              <a:t>Verfasser bearbeiten</a:t>
            </a:r>
          </a:p>
        </p:txBody>
      </p:sp>
    </p:spTree>
    <p:extLst>
      <p:ext uri="{BB962C8B-B14F-4D97-AF65-F5344CB8AC3E}">
        <p14:creationId xmlns:p14="http://schemas.microsoft.com/office/powerpoint/2010/main" val="2770743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25CD347-EE17-41D2-8963-56566B83A4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851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5DE84E8-788D-4F05-AB36-0DCA92BB8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>
            <a:lvl1pPr>
              <a:defRPr/>
            </a:lvl1pPr>
          </a:lstStyle>
          <a:p>
            <a:r>
              <a:rPr lang="de-DE" noProof="0"/>
              <a:t>Agenda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39F38BF-E2CC-4A28-B622-B5725CD52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2126821-17F4-4BF6-91A4-56E245C1A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4284638"/>
          </a:xfrm>
        </p:spPr>
        <p:txBody>
          <a:bodyPr anchor="t" anchorCtr="0"/>
          <a:lstStyle>
            <a:lvl1pPr marL="288000" indent="-2880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+mj-lt"/>
              <a:buAutoNum type="arabicPeriod"/>
              <a:defRPr sz="1600"/>
            </a:lvl1pPr>
          </a:lstStyle>
          <a:p>
            <a:pPr lvl="0"/>
            <a:r>
              <a:rPr lang="de-DE" noProof="0"/>
              <a:t>Agendapunkte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15A5FA1-F5AE-4B7F-B7FA-D0EAEA83E501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F8F1FE85-4A05-4A3D-9FD8-D624BCFDBD17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C85092B6-FFCF-49A7-A06A-9AC3BB5A2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CA4CA8C-3685-461C-90E4-96D07FCD99D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150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76E1B6E-DFC2-4407-B314-09D1DC50A5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31718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0519D3CF-2557-41AF-B6FC-1D44390069D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704E2425-CE41-407C-A36F-77A6C5EF153C}"/>
              </a:ext>
            </a:extLst>
          </p:cNvPr>
          <p:cNvSpPr/>
          <p:nvPr userDrawn="1"/>
        </p:nvSpPr>
        <p:spPr bwMode="gray">
          <a:xfrm>
            <a:off x="7503747" y="429"/>
            <a:ext cx="4690869" cy="2384841"/>
          </a:xfrm>
          <a:custGeom>
            <a:avLst/>
            <a:gdLst>
              <a:gd name="connsiteX0" fmla="*/ 0 w 4690869"/>
              <a:gd name="connsiteY0" fmla="*/ 0 h 2384841"/>
              <a:gd name="connsiteX1" fmla="*/ 4690869 w 4690869"/>
              <a:gd name="connsiteY1" fmla="*/ 0 h 2384841"/>
              <a:gd name="connsiteX2" fmla="*/ 4690869 w 4690869"/>
              <a:gd name="connsiteY2" fmla="*/ 2384841 h 2384841"/>
              <a:gd name="connsiteX3" fmla="*/ 2703916 w 4690869"/>
              <a:gd name="connsiteY3" fmla="*/ 2384841 h 2384841"/>
              <a:gd name="connsiteX4" fmla="*/ 31563 w 4690869"/>
              <a:gd name="connsiteY4" fmla="*/ 206811 h 238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0869" h="2384841">
                <a:moveTo>
                  <a:pt x="0" y="0"/>
                </a:moveTo>
                <a:lnTo>
                  <a:pt x="4690869" y="0"/>
                </a:lnTo>
                <a:lnTo>
                  <a:pt x="4690869" y="2384841"/>
                </a:lnTo>
                <a:lnTo>
                  <a:pt x="2703916" y="2384841"/>
                </a:lnTo>
                <a:cubicBezTo>
                  <a:pt x="1385718" y="2384841"/>
                  <a:pt x="285916" y="1449814"/>
                  <a:pt x="31563" y="206811"/>
                </a:cubicBezTo>
                <a:close/>
              </a:path>
            </a:pathLst>
          </a:custGeom>
          <a:solidFill>
            <a:schemeClr val="bg1"/>
          </a:solidFill>
          <a:ln w="802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57425488-1B95-4A62-A350-70BB615C5FE1}"/>
              </a:ext>
            </a:extLst>
          </p:cNvPr>
          <p:cNvSpPr/>
          <p:nvPr userDrawn="1"/>
        </p:nvSpPr>
        <p:spPr bwMode="gray">
          <a:xfrm>
            <a:off x="0" y="2094958"/>
            <a:ext cx="6236882" cy="4763042"/>
          </a:xfrm>
          <a:custGeom>
            <a:avLst/>
            <a:gdLst>
              <a:gd name="connsiteX0" fmla="*/ 0 w 6236882"/>
              <a:gd name="connsiteY0" fmla="*/ 0 h 4763042"/>
              <a:gd name="connsiteX1" fmla="*/ 3271044 w 6236882"/>
              <a:gd name="connsiteY1" fmla="*/ 0 h 4763042"/>
              <a:gd name="connsiteX2" fmla="*/ 6236882 w 6236882"/>
              <a:gd name="connsiteY2" fmla="*/ 2965838 h 4763042"/>
              <a:gd name="connsiteX3" fmla="*/ 6236882 w 6236882"/>
              <a:gd name="connsiteY3" fmla="*/ 4763042 h 4763042"/>
              <a:gd name="connsiteX4" fmla="*/ 3271044 w 6236882"/>
              <a:gd name="connsiteY4" fmla="*/ 4763042 h 4763042"/>
              <a:gd name="connsiteX5" fmla="*/ 3271044 w 6236882"/>
              <a:gd name="connsiteY5" fmla="*/ 3264239 h 4763042"/>
              <a:gd name="connsiteX6" fmla="*/ 2974275 w 6236882"/>
              <a:gd name="connsiteY6" fmla="*/ 2967471 h 4763042"/>
              <a:gd name="connsiteX7" fmla="*/ 0 w 6236882"/>
              <a:gd name="connsiteY7" fmla="*/ 2967471 h 4763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6882" h="4763042">
                <a:moveTo>
                  <a:pt x="0" y="0"/>
                </a:moveTo>
                <a:lnTo>
                  <a:pt x="3271044" y="0"/>
                </a:lnTo>
                <a:cubicBezTo>
                  <a:pt x="4909037" y="0"/>
                  <a:pt x="6236882" y="1327845"/>
                  <a:pt x="6236882" y="2965838"/>
                </a:cubicBezTo>
                <a:lnTo>
                  <a:pt x="6236882" y="4763042"/>
                </a:lnTo>
                <a:lnTo>
                  <a:pt x="3271044" y="4763042"/>
                </a:lnTo>
                <a:lnTo>
                  <a:pt x="3271044" y="3264239"/>
                </a:lnTo>
                <a:cubicBezTo>
                  <a:pt x="3271044" y="3100340"/>
                  <a:pt x="3138177" y="2967471"/>
                  <a:pt x="2974275" y="2967471"/>
                </a:cubicBezTo>
                <a:lnTo>
                  <a:pt x="0" y="2967471"/>
                </a:lnTo>
                <a:close/>
              </a:path>
            </a:pathLst>
          </a:custGeom>
          <a:solidFill>
            <a:schemeClr val="bg1"/>
          </a:solidFill>
          <a:ln w="8023" cap="flat">
            <a:noFill/>
            <a:prstDash val="solid"/>
            <a:miter/>
          </a:ln>
        </p:spPr>
        <p:txBody>
          <a:bodyPr rtlCol="0" anchor="ctr"/>
          <a:lstStyle/>
          <a:p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248FAA-9EC8-4B5A-ABCF-6D6EEA0A3C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988241"/>
            <a:ext cx="11233150" cy="584775"/>
          </a:xfrm>
        </p:spPr>
        <p:txBody>
          <a:bodyPr vert="horz" wrap="square" anchor="b" anchorCtr="0">
            <a:spAutoFit/>
          </a:bodyPr>
          <a:lstStyle>
            <a:lvl1pPr algn="l">
              <a:lnSpc>
                <a:spcPct val="10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Kapitelnamen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A368C6A-8EA2-41AA-B98E-13E7784A8A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3645024"/>
            <a:ext cx="11233150" cy="584775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buNone/>
              <a:tabLst>
                <a:tab pos="1706563" algn="l"/>
              </a:tabLst>
              <a:defRPr sz="38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None/>
              <a:tabLst>
                <a:tab pos="1706563" algn="l"/>
              </a:tabLst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/>
              <a:t>Untertitel bearbeiten (optional)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FAE199-86B4-4F75-B20A-6F6366B8CD8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6273316"/>
            <a:ext cx="1123315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740D2E33-13DE-4517-8584-83384C94FD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gray">
          <a:xfrm>
            <a:off x="8940316" y="501157"/>
            <a:ext cx="2772258" cy="335456"/>
          </a:xfrm>
          <a:prstGeom prst="rect">
            <a:avLst/>
          </a:prstGeom>
        </p:spPr>
      </p:pic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A7918E5C-645F-4E42-B55D-C617EFEE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F232374-D47A-4602-9E08-37220B4EE0F9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587B3A4-5B24-43B8-966D-B09712B1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5AE57BF6-A6CE-400D-8FB4-BAB5980B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49461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D7476DC-5F5A-4EEE-9846-7589835AD1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6393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5DE84E8-788D-4F05-AB36-0DCA92BB8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 vert="horz"/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39F38BF-E2CC-4A28-B622-B5725CD524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2126821-17F4-4BF6-91A4-56E245C1A3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3014AEA-B965-4AEB-BBBE-13751AC070A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1F29E246-82CD-4B09-B873-843A82C555C5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134E8C3-F529-473F-A5E5-79F714302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AE85A36-A48D-4C63-AB2D-9D6063CA1D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6716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A87008D-5491-4ADE-A0E2-E3AB29709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6508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D3D8656-F569-4639-BF37-3D2DB0032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CBB740-2A28-4019-BA6C-1C00B217AE2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479376" y="2348880"/>
            <a:ext cx="9324000" cy="3564000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 noProof="0"/>
              <a:t>Text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19E56B-1A46-49B8-8CAE-5577B26052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424" y="446475"/>
            <a:ext cx="9324988" cy="246221"/>
          </a:xfrm>
        </p:spPr>
        <p:txBody>
          <a:bodyPr anchor="b" anchorCtr="0"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</a:lstStyle>
          <a:p>
            <a:pPr lvl="0"/>
            <a:r>
              <a:rPr lang="de-DE" noProof="0"/>
              <a:t>Text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A2A30A9-66BF-4866-B256-36BF40C2C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424" y="1628800"/>
            <a:ext cx="11233150" cy="246221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2pPr>
            <a:lvl3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3pPr>
            <a:lvl4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4pPr>
            <a:lvl5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5pPr>
            <a:lvl6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6pPr>
            <a:lvl7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7pPr>
            <a:lvl8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8pPr>
            <a:lvl9pPr marL="0" indent="0">
              <a:lnSpc>
                <a:spcPct val="100000"/>
              </a:lnSpc>
              <a:buNone/>
              <a:defRPr sz="1600">
                <a:solidFill>
                  <a:schemeClr val="accent3"/>
                </a:solidFill>
              </a:defRPr>
            </a:lvl9pPr>
          </a:lstStyle>
          <a:p>
            <a:pPr lvl="0"/>
            <a:r>
              <a:rPr lang="de-DE" noProof="0"/>
              <a:t>Subheadline bearbeiten (optional)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9655676C-5881-4050-8ACC-9E648CF623C0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42551524-DF0A-444A-A9EA-5FDD706C2F37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8EDE0A7-C2A0-4C13-A352-1033BCDE43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3869D49-2C7B-47E0-8052-45E08F8A0D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0401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E2FC28B-0F52-46CD-8BC8-823E824C58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98770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8" imgW="306" imgH="306" progId="TCLayout.ActiveDocument.1">
                  <p:embed/>
                </p:oleObj>
              </mc:Choice>
              <mc:Fallback>
                <p:oleObj name="think-cell Folie" r:id="rId2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1427414-2FD7-4A2B-B777-4112F93A6EC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noProof="0"/>
              <a:t>Headline bearbeiten (maximal zweizeilig)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CAF780-1AE5-4622-9F42-D1F64E5FB520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376" y="2348880"/>
            <a:ext cx="11233150" cy="3564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F061E3-4F9E-4567-A477-9E538692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52624" y="6357712"/>
            <a:ext cx="360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45586CC-6D24-4895-9441-71B1281C15CA}" type="slidenum">
              <a:rPr lang="de-DE" noProof="0" smtClean="0"/>
              <a:pPr/>
              <a:t>‹Nr.›</a:t>
            </a:fld>
            <a:endParaRPr lang="de-DE" noProof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DFED5C6-B9CF-4111-A861-6E80916406F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836613"/>
            <a:ext cx="93249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12C7B1E-D01D-431D-A2F6-85F9187A5EC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6273316"/>
            <a:ext cx="1123315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F90B2E4F-922F-419F-B14A-FC9C76CC5FE9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 bwMode="gray">
          <a:xfrm>
            <a:off x="10151269" y="647688"/>
            <a:ext cx="1561305" cy="188925"/>
          </a:xfrm>
          <a:prstGeom prst="rect">
            <a:avLst/>
          </a:prstGeom>
        </p:spPr>
      </p:pic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A54A5D5A-82B0-2147-A9B0-F00611C2E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343471" y="6357712"/>
            <a:ext cx="8640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A79939E4-CE19-6341-9AFA-1B2251F5D90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75904" y="6357711"/>
            <a:ext cx="720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12CAB13-75B1-44B0-B2C8-2B0DBA76C931}" type="datetime1">
              <a:rPr lang="de-DE" noProof="0" smtClean="0"/>
              <a:t>26.02.2024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290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74" r:id="rId6"/>
    <p:sldLayoutId id="2147483661" r:id="rId7"/>
    <p:sldLayoutId id="2147483654" r:id="rId8"/>
    <p:sldLayoutId id="2147483650" r:id="rId9"/>
    <p:sldLayoutId id="2147483675" r:id="rId10"/>
    <p:sldLayoutId id="2147483656" r:id="rId11"/>
    <p:sldLayoutId id="2147483652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55" r:id="rId21"/>
    <p:sldLayoutId id="2147483670" r:id="rId22"/>
    <p:sldLayoutId id="2147483672" r:id="rId23"/>
    <p:sldLayoutId id="2147483671" r:id="rId24"/>
    <p:sldLayoutId id="2147483673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14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882000" indent="-180000" algn="l" defTabSz="914400" rtl="0" eaLnBrk="1" latinLnBrk="0" hangingPunct="1">
        <a:lnSpc>
          <a:spcPct val="107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9" pos="3795" userDrawn="1">
          <p15:clr>
            <a:srgbClr val="F26B43"/>
          </p15:clr>
        </p15:guide>
        <p15:guide id="10" pos="38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4.xml"/><Relationship Id="rId5" Type="http://schemas.openxmlformats.org/officeDocument/2006/relationships/image" Target="../media/image13.jp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5.xml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.xml"/><Relationship Id="rId5" Type="http://schemas.openxmlformats.org/officeDocument/2006/relationships/image" Target="../media/image17.jp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7.xml"/><Relationship Id="rId5" Type="http://schemas.openxmlformats.org/officeDocument/2006/relationships/image" Target="../media/image18.jp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8.xml"/><Relationship Id="rId5" Type="http://schemas.openxmlformats.org/officeDocument/2006/relationships/image" Target="../media/image20.jp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0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Relationship Id="rId5" Type="http://schemas.openxmlformats.org/officeDocument/2006/relationships/chart" Target="../charts/chart2.xml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2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Relationship Id="rId5" Type="http://schemas.openxmlformats.org/officeDocument/2006/relationships/chart" Target="../charts/chart4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4.xml"/><Relationship Id="rId5" Type="http://schemas.openxmlformats.org/officeDocument/2006/relationships/chart" Target="../charts/chart5.xml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5.xml"/><Relationship Id="rId5" Type="http://schemas.openxmlformats.org/officeDocument/2006/relationships/chart" Target="../charts/chart6.xml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7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C337ED-407D-44C9-9197-5F097AAF7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2186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419D4EB-00FE-4435-9950-69E821B143A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425" y="2865874"/>
            <a:ext cx="5759450" cy="1169551"/>
          </a:xfrm>
        </p:spPr>
        <p:txBody>
          <a:bodyPr vert="horz"/>
          <a:lstStyle/>
          <a:p>
            <a:r>
              <a:rPr lang="de-DE" dirty="0"/>
              <a:t>Zweizeilige Headline </a:t>
            </a:r>
            <a:br>
              <a:rPr lang="de-DE" dirty="0"/>
            </a:br>
            <a:r>
              <a:rPr lang="de-DE" dirty="0"/>
              <a:t>in Verdana Fett 38pt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415821E-24B6-4DAA-95FC-51B64CF0EF7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79424" y="4107498"/>
            <a:ext cx="5760000" cy="584775"/>
          </a:xfrm>
        </p:spPr>
        <p:txBody>
          <a:bodyPr/>
          <a:lstStyle/>
          <a:p>
            <a:r>
              <a:rPr lang="de-DE" dirty="0"/>
              <a:t>Untertitel Verdana 38pt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5EB2FD-0CAD-44F0-A364-0E34A7D7E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207568" y="5589240"/>
            <a:ext cx="3816000" cy="738664"/>
          </a:xfrm>
        </p:spPr>
        <p:txBody>
          <a:bodyPr/>
          <a:lstStyle/>
          <a:p>
            <a:r>
              <a:rPr lang="de-DE" dirty="0"/>
              <a:t>00.00.2022</a:t>
            </a:r>
          </a:p>
          <a:p>
            <a:r>
              <a:rPr lang="de-DE" dirty="0"/>
              <a:t>Berlin / Hamburg</a:t>
            </a:r>
          </a:p>
          <a:p>
            <a:r>
              <a:rPr lang="de-DE" dirty="0"/>
              <a:t>Max Mustermann</a:t>
            </a:r>
          </a:p>
        </p:txBody>
      </p:sp>
    </p:spTree>
    <p:extLst>
      <p:ext uri="{BB962C8B-B14F-4D97-AF65-F5344CB8AC3E}">
        <p14:creationId xmlns:p14="http://schemas.microsoft.com/office/powerpoint/2010/main" val="40624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33AC99F6-EAED-4BD0-A304-D2AF47D732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33AC99F6-EAED-4BD0-A304-D2AF47D73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BAC5D-1F2B-4126-A612-5661896F8A51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376" y="1088740"/>
            <a:ext cx="9324000" cy="4824140"/>
          </a:xfrm>
        </p:spPr>
        <p:txBody>
          <a:bodyPr/>
          <a:lstStyle/>
          <a:p>
            <a:r>
              <a:rPr lang="en-GB" dirty="0" err="1"/>
              <a:t>Fließtext</a:t>
            </a:r>
            <a:r>
              <a:rPr lang="en-GB" dirty="0"/>
              <a:t> - 14pt - </a:t>
            </a:r>
            <a:r>
              <a:rPr lang="en-GB" dirty="0" err="1"/>
              <a:t>excest</a:t>
            </a:r>
            <a:r>
              <a:rPr lang="en-GB" dirty="0"/>
              <a:t> qui rest que </a:t>
            </a:r>
            <a:r>
              <a:rPr lang="en-GB" dirty="0" err="1"/>
              <a:t>eiur</a:t>
            </a:r>
            <a:r>
              <a:rPr lang="en-GB" dirty="0"/>
              <a:t> ma </a:t>
            </a:r>
            <a:r>
              <a:rPr lang="en-GB" dirty="0" err="1"/>
              <a:t>dolorum</a:t>
            </a:r>
            <a:r>
              <a:rPr lang="en-GB" dirty="0"/>
              <a:t> rem. </a:t>
            </a:r>
            <a:r>
              <a:rPr lang="en-GB" dirty="0" err="1"/>
              <a:t>Ugiaect</a:t>
            </a:r>
            <a:r>
              <a:rPr lang="en-GB" dirty="0"/>
              <a:t> asperum </a:t>
            </a:r>
            <a:r>
              <a:rPr lang="en-GB" dirty="0" err="1"/>
              <a:t>fuga</a:t>
            </a:r>
            <a:r>
              <a:rPr lang="en-GB" dirty="0"/>
              <a:t>. Nam, que </a:t>
            </a:r>
            <a:r>
              <a:rPr lang="en-GB" dirty="0" err="1"/>
              <a:t>volum</a:t>
            </a:r>
            <a:r>
              <a:rPr lang="en-GB" dirty="0"/>
              <a:t> sus </a:t>
            </a:r>
            <a:r>
              <a:rPr lang="en-GB" dirty="0" err="1"/>
              <a:t>quatureriat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eost</a:t>
            </a:r>
            <a:r>
              <a:rPr lang="en-GB" dirty="0"/>
              <a:t>, anis dolent </a:t>
            </a:r>
            <a:r>
              <a:rPr lang="en-GB" dirty="0" err="1"/>
              <a:t>lacculpa</a:t>
            </a:r>
            <a:r>
              <a:rPr lang="en-GB" dirty="0"/>
              <a:t> </a:t>
            </a:r>
            <a:r>
              <a:rPr lang="en-GB" dirty="0" err="1"/>
              <a:t>dendit</a:t>
            </a:r>
            <a:r>
              <a:rPr lang="en-GB" dirty="0"/>
              <a:t> accus </a:t>
            </a:r>
            <a:r>
              <a:rPr lang="en-GB" dirty="0" err="1"/>
              <a:t>dipsaes</a:t>
            </a:r>
            <a:r>
              <a:rPr lang="en-GB" dirty="0"/>
              <a:t> </a:t>
            </a:r>
            <a:r>
              <a:rPr lang="en-GB" dirty="0" err="1"/>
              <a:t>tiberum</a:t>
            </a:r>
            <a:r>
              <a:rPr lang="en-GB" dirty="0"/>
              <a:t> simi, co </a:t>
            </a:r>
            <a:r>
              <a:rPr lang="en-GB" dirty="0" err="1"/>
              <a:t>Agnisto</a:t>
            </a:r>
            <a:r>
              <a:rPr lang="en-GB" dirty="0"/>
              <a:t> </a:t>
            </a:r>
            <a:r>
              <a:rPr lang="en-GB" dirty="0" err="1"/>
              <a:t>miligendus</a:t>
            </a:r>
            <a:r>
              <a:rPr lang="en-GB" dirty="0"/>
              <a:t> </a:t>
            </a:r>
            <a:r>
              <a:rPr lang="en-GB" dirty="0" err="1"/>
              <a:t>eic</a:t>
            </a:r>
            <a:r>
              <a:rPr lang="en-GB" dirty="0"/>
              <a:t> tempores </a:t>
            </a:r>
            <a:r>
              <a:rPr lang="en-GB" dirty="0" err="1"/>
              <a:t>eribere</a:t>
            </a:r>
            <a:r>
              <a:rPr lang="en-GB" dirty="0"/>
              <a:t> </a:t>
            </a:r>
            <a:r>
              <a:rPr lang="en-GB" dirty="0" err="1"/>
              <a:t>hendis</a:t>
            </a:r>
            <a:r>
              <a:rPr lang="en-GB" dirty="0"/>
              <a:t> re </a:t>
            </a:r>
            <a:r>
              <a:rPr lang="en-GB" dirty="0" err="1"/>
              <a:t>rersperchici</a:t>
            </a:r>
            <a:r>
              <a:rPr lang="en-GB" dirty="0"/>
              <a:t> </a:t>
            </a:r>
            <a:r>
              <a:rPr lang="en-GB" dirty="0" err="1"/>
              <a:t>debis</a:t>
            </a:r>
            <a:r>
              <a:rPr lang="en-GB" dirty="0"/>
              <a:t> et od que </a:t>
            </a:r>
            <a:r>
              <a:rPr lang="en-GB" dirty="0" err="1"/>
              <a:t>voloris</a:t>
            </a:r>
            <a:r>
              <a:rPr lang="en-GB" dirty="0"/>
              <a:t> rem. </a:t>
            </a:r>
            <a:r>
              <a:rPr lang="en-GB" dirty="0" err="1"/>
              <a:t>Poreic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eaquam</a:t>
            </a:r>
            <a:r>
              <a:rPr lang="en-GB" dirty="0"/>
              <a:t>, id </a:t>
            </a:r>
            <a:r>
              <a:rPr lang="en-GB" dirty="0" err="1"/>
              <a:t>molum</a:t>
            </a:r>
            <a:r>
              <a:rPr lang="en-GB" dirty="0"/>
              <a:t> </a:t>
            </a:r>
            <a:r>
              <a:rPr lang="en-GB" dirty="0" err="1"/>
              <a:t>excearum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quatur</a:t>
            </a:r>
            <a:r>
              <a:rPr lang="en-GB" dirty="0"/>
              <a:t> arum,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naturia</a:t>
            </a:r>
            <a:r>
              <a:rPr lang="en-GB" dirty="0"/>
              <a:t> </a:t>
            </a:r>
            <a:r>
              <a:rPr lang="en-GB" dirty="0" err="1"/>
              <a:t>volumquodi</a:t>
            </a:r>
            <a:r>
              <a:rPr lang="en-GB" dirty="0"/>
              <a:t> </a:t>
            </a:r>
            <a:r>
              <a:rPr lang="en-GB" dirty="0" err="1"/>
              <a:t>dion</a:t>
            </a:r>
            <a:r>
              <a:rPr lang="en-GB" dirty="0"/>
              <a:t> rem autem </a:t>
            </a:r>
            <a:r>
              <a:rPr lang="en-GB" dirty="0" err="1"/>
              <a:t>velenda</a:t>
            </a:r>
            <a:r>
              <a:rPr lang="en-GB" dirty="0"/>
              <a:t> </a:t>
            </a:r>
            <a:r>
              <a:rPr lang="en-GB" dirty="0" err="1"/>
              <a:t>nimpore</a:t>
            </a:r>
            <a:r>
              <a:rPr lang="en-GB" dirty="0"/>
              <a:t> </a:t>
            </a:r>
            <a:r>
              <a:rPr lang="en-GB" dirty="0" err="1"/>
              <a:t>proreni</a:t>
            </a:r>
            <a:r>
              <a:rPr lang="en-GB" dirty="0"/>
              <a:t> </a:t>
            </a:r>
            <a:r>
              <a:rPr lang="en-GB" dirty="0" err="1"/>
              <a:t>conet</a:t>
            </a:r>
            <a:r>
              <a:rPr lang="en-GB" dirty="0"/>
              <a:t> </a:t>
            </a:r>
            <a:r>
              <a:rPr lang="en-GB" dirty="0" err="1"/>
              <a:t>prae</a:t>
            </a:r>
            <a:r>
              <a:rPr lang="en-GB" dirty="0"/>
              <a:t>. </a:t>
            </a:r>
            <a:r>
              <a:rPr lang="en-GB" dirty="0" err="1"/>
              <a:t>Occum</a:t>
            </a:r>
            <a:r>
              <a:rPr lang="en-GB" dirty="0"/>
              <a:t> qui </a:t>
            </a:r>
            <a:r>
              <a:rPr lang="en-GB" dirty="0" err="1"/>
              <a:t>ium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net qui </a:t>
            </a:r>
            <a:r>
              <a:rPr lang="en-GB" dirty="0" err="1"/>
              <a:t>velibusa</a:t>
            </a:r>
            <a:r>
              <a:rPr lang="en-GB" dirty="0"/>
              <a:t> </a:t>
            </a:r>
            <a:r>
              <a:rPr lang="en-GB" dirty="0" err="1"/>
              <a:t>sitatis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musandunt</a:t>
            </a:r>
            <a:r>
              <a:rPr lang="en-GB" dirty="0"/>
              <a:t>, </a:t>
            </a:r>
            <a:r>
              <a:rPr lang="en-GB" dirty="0" err="1"/>
              <a:t>nmincta</a:t>
            </a:r>
            <a:r>
              <a:rPr lang="en-GB" dirty="0"/>
              <a:t> Ur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moloreped</a:t>
            </a:r>
            <a:r>
              <a:rPr lang="en-GB" dirty="0"/>
              <a:t> qui to </a:t>
            </a:r>
            <a:r>
              <a:rPr lang="en-GB" dirty="0" err="1"/>
              <a:t>modio</a:t>
            </a:r>
            <a:r>
              <a:rPr lang="en-GB" dirty="0"/>
              <a:t> </a:t>
            </a:r>
            <a:r>
              <a:rPr lang="en-GB" dirty="0" err="1"/>
              <a:t>offictibus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laut</a:t>
            </a:r>
            <a:r>
              <a:rPr lang="en-GB" dirty="0"/>
              <a:t> </a:t>
            </a:r>
            <a:r>
              <a:rPr lang="en-GB" dirty="0" err="1"/>
              <a:t>dipietur</a:t>
            </a:r>
            <a:r>
              <a:rPr lang="en-GB" dirty="0"/>
              <a:t>? Qui </a:t>
            </a:r>
            <a:r>
              <a:rPr lang="en-GB" dirty="0" err="1"/>
              <a:t>reiunt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des </a:t>
            </a:r>
            <a:r>
              <a:rPr lang="en-GB" dirty="0" err="1"/>
              <a:t>sitat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Elest</a:t>
            </a:r>
            <a:r>
              <a:rPr lang="en-GB" dirty="0"/>
              <a:t> et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lauta</a:t>
            </a:r>
            <a:r>
              <a:rPr lang="en-GB" dirty="0"/>
              <a:t> qui </a:t>
            </a:r>
            <a:r>
              <a:rPr lang="en-GB" dirty="0" err="1"/>
              <a:t>cumet</a:t>
            </a:r>
            <a:r>
              <a:rPr lang="en-GB" dirty="0"/>
              <a:t> </a:t>
            </a:r>
            <a:r>
              <a:rPr lang="en-GB" dirty="0" err="1"/>
              <a:t>etur</a:t>
            </a:r>
            <a:r>
              <a:rPr lang="en-GB" dirty="0"/>
              <a:t>, ex et </a:t>
            </a:r>
            <a:r>
              <a:rPr lang="en-GB" dirty="0" err="1"/>
              <a:t>facepta</a:t>
            </a:r>
            <a:r>
              <a:rPr lang="en-GB" dirty="0"/>
              <a:t> </a:t>
            </a:r>
            <a:r>
              <a:rPr lang="en-GB" dirty="0" err="1"/>
              <a:t>tiusam</a:t>
            </a:r>
            <a:r>
              <a:rPr lang="en-GB" dirty="0"/>
              <a:t> quo verum unt,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dolorror</a:t>
            </a:r>
            <a:r>
              <a:rPr lang="en-GB" dirty="0"/>
              <a:t> </a:t>
            </a:r>
            <a:r>
              <a:rPr lang="en-GB" dirty="0" err="1"/>
              <a:t>audis</a:t>
            </a:r>
            <a:r>
              <a:rPr lang="en-GB" dirty="0"/>
              <a:t> </a:t>
            </a:r>
            <a:r>
              <a:rPr lang="en-GB" dirty="0" err="1"/>
              <a:t>expelectibus</a:t>
            </a:r>
            <a:r>
              <a:rPr lang="en-GB" dirty="0"/>
              <a:t> et qui </a:t>
            </a:r>
            <a:r>
              <a:rPr lang="en-GB" dirty="0" err="1"/>
              <a:t>ipidunt</a:t>
            </a:r>
            <a:r>
              <a:rPr lang="en-GB" dirty="0"/>
              <a:t> </a:t>
            </a:r>
            <a:r>
              <a:rPr lang="en-GB" dirty="0" err="1"/>
              <a:t>laute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en-GB" dirty="0"/>
              <a:t> </a:t>
            </a:r>
            <a:r>
              <a:rPr lang="en-GB" dirty="0" err="1"/>
              <a:t>blaboriorum</a:t>
            </a:r>
            <a:r>
              <a:rPr lang="en-GB" dirty="0"/>
              <a:t> </a:t>
            </a:r>
            <a:r>
              <a:rPr lang="en-GB" dirty="0" err="1"/>
              <a:t>fugiam</a:t>
            </a:r>
            <a:r>
              <a:rPr lang="en-GB" dirty="0"/>
              <a:t> solum, </a:t>
            </a:r>
            <a:r>
              <a:rPr lang="en-GB" dirty="0" err="1"/>
              <a:t>cust</a:t>
            </a:r>
            <a:r>
              <a:rPr lang="en-GB" dirty="0"/>
              <a:t>, </a:t>
            </a:r>
            <a:r>
              <a:rPr lang="en-GB" dirty="0" err="1"/>
              <a:t>aspel</a:t>
            </a:r>
            <a:r>
              <a:rPr lang="en-GB" dirty="0"/>
              <a:t> </a:t>
            </a:r>
            <a:r>
              <a:rPr lang="en-GB" dirty="0" err="1"/>
              <a:t>ipicate</a:t>
            </a:r>
            <a:r>
              <a:rPr lang="en-GB" dirty="0"/>
              <a:t> </a:t>
            </a:r>
            <a:r>
              <a:rPr lang="en-GB" dirty="0" err="1"/>
              <a:t>mporatemquae</a:t>
            </a:r>
            <a:r>
              <a:rPr lang="en-GB" dirty="0"/>
              <a:t> </a:t>
            </a:r>
            <a:r>
              <a:rPr lang="en-GB" dirty="0" err="1"/>
              <a:t>consequunt</a:t>
            </a:r>
            <a:r>
              <a:rPr lang="en-GB" dirty="0"/>
              <a:t> </a:t>
            </a:r>
            <a:r>
              <a:rPr lang="en-GB" dirty="0" err="1"/>
              <a:t>laut</a:t>
            </a:r>
            <a:r>
              <a:rPr lang="en-GB" dirty="0"/>
              <a:t>. </a:t>
            </a:r>
            <a:r>
              <a:rPr lang="en-GB" dirty="0" err="1"/>
              <a:t>Poreic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eaquam</a:t>
            </a:r>
            <a:r>
              <a:rPr lang="en-GB" dirty="0"/>
              <a:t>, id </a:t>
            </a:r>
            <a:r>
              <a:rPr lang="en-GB" dirty="0" err="1"/>
              <a:t>molum</a:t>
            </a:r>
            <a:r>
              <a:rPr lang="en-GB" dirty="0"/>
              <a:t> </a:t>
            </a:r>
            <a:r>
              <a:rPr lang="en-GB" dirty="0" err="1"/>
              <a:t>excearum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quatur</a:t>
            </a:r>
            <a:r>
              <a:rPr lang="en-GB" dirty="0"/>
              <a:t> arum,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naturia</a:t>
            </a:r>
            <a:r>
              <a:rPr lang="en-GB" dirty="0"/>
              <a:t> </a:t>
            </a:r>
            <a:r>
              <a:rPr lang="en-GB" dirty="0" err="1"/>
              <a:t>volumquodi</a:t>
            </a:r>
            <a:r>
              <a:rPr lang="en-GB" dirty="0"/>
              <a:t> </a:t>
            </a:r>
            <a:r>
              <a:rPr lang="en-GB" dirty="0" err="1"/>
              <a:t>dion</a:t>
            </a:r>
            <a:r>
              <a:rPr lang="en-GB" dirty="0"/>
              <a:t> rem </a:t>
            </a:r>
            <a:r>
              <a:rPr lang="en-GB" dirty="0" err="1"/>
              <a:t>velend</a:t>
            </a:r>
            <a:r>
              <a:rPr lang="en-GB" dirty="0"/>
              <a:t> </a:t>
            </a:r>
            <a:r>
              <a:rPr lang="en-GB" dirty="0" err="1"/>
              <a:t>nimpore</a:t>
            </a:r>
            <a:r>
              <a:rPr lang="en-GB" dirty="0"/>
              <a:t> </a:t>
            </a:r>
            <a:r>
              <a:rPr lang="en-GB" dirty="0" err="1"/>
              <a:t>proreni</a:t>
            </a:r>
            <a:r>
              <a:rPr lang="en-GB" dirty="0"/>
              <a:t> </a:t>
            </a:r>
            <a:r>
              <a:rPr lang="en-GB" dirty="0" err="1"/>
              <a:t>conet</a:t>
            </a:r>
            <a:r>
              <a:rPr lang="en-GB" dirty="0"/>
              <a:t> </a:t>
            </a:r>
            <a:r>
              <a:rPr lang="en-GB" dirty="0" err="1"/>
              <a:t>prae</a:t>
            </a:r>
            <a:r>
              <a:rPr lang="en-GB" dirty="0"/>
              <a:t> </a:t>
            </a:r>
            <a:r>
              <a:rPr lang="en-GB" dirty="0" err="1"/>
              <a:t>Occum</a:t>
            </a:r>
            <a:r>
              <a:rPr lang="en-GB" dirty="0"/>
              <a:t> qui </a:t>
            </a:r>
            <a:r>
              <a:rPr lang="en-GB" dirty="0" err="1"/>
              <a:t>ium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net qui </a:t>
            </a:r>
            <a:r>
              <a:rPr lang="en-GB" dirty="0" err="1"/>
              <a:t>velibusa</a:t>
            </a:r>
            <a:r>
              <a:rPr lang="en-GB" dirty="0"/>
              <a:t> </a:t>
            </a:r>
            <a:r>
              <a:rPr lang="en-GB" dirty="0" err="1"/>
              <a:t>sitatis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musandunt</a:t>
            </a:r>
            <a:r>
              <a:rPr lang="en-GB" dirty="0"/>
              <a:t>, </a:t>
            </a:r>
            <a:r>
              <a:rPr lang="en-GB" dirty="0" err="1"/>
              <a:t>nimincta</a:t>
            </a:r>
            <a:r>
              <a:rPr lang="en-GB" dirty="0"/>
              <a:t> Ur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moloreped</a:t>
            </a:r>
            <a:r>
              <a:rPr lang="en-GB" dirty="0"/>
              <a:t> qui to </a:t>
            </a:r>
            <a:r>
              <a:rPr lang="en-GB" dirty="0" err="1"/>
              <a:t>modio</a:t>
            </a:r>
            <a:r>
              <a:rPr lang="en-GB" dirty="0"/>
              <a:t> </a:t>
            </a:r>
            <a:r>
              <a:rPr lang="en-GB" dirty="0" err="1"/>
              <a:t>offictibus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laut</a:t>
            </a:r>
            <a:r>
              <a:rPr lang="en-GB" dirty="0"/>
              <a:t> </a:t>
            </a:r>
            <a:r>
              <a:rPr lang="en-GB" dirty="0" err="1"/>
              <a:t>dipietur</a:t>
            </a:r>
            <a:r>
              <a:rPr lang="en-GB" dirty="0"/>
              <a:t>? Qui </a:t>
            </a:r>
            <a:r>
              <a:rPr lang="en-GB" dirty="0" err="1"/>
              <a:t>reiunt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des </a:t>
            </a:r>
            <a:r>
              <a:rPr lang="en-GB" dirty="0" err="1"/>
              <a:t>sitat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Excest</a:t>
            </a:r>
            <a:r>
              <a:rPr lang="en-GB" dirty="0"/>
              <a:t> qui rest que </a:t>
            </a:r>
            <a:r>
              <a:rPr lang="en-GB" dirty="0" err="1"/>
              <a:t>eiur</a:t>
            </a:r>
            <a:r>
              <a:rPr lang="en-GB" dirty="0"/>
              <a:t> ma </a:t>
            </a:r>
            <a:r>
              <a:rPr lang="en-GB" dirty="0" err="1"/>
              <a:t>dolorum</a:t>
            </a:r>
            <a:r>
              <a:rPr lang="en-GB" dirty="0"/>
              <a:t> rem. </a:t>
            </a:r>
            <a:r>
              <a:rPr lang="en-GB" dirty="0" err="1"/>
              <a:t>Ugiaect</a:t>
            </a:r>
            <a:r>
              <a:rPr lang="en-GB" dirty="0"/>
              <a:t> asperum </a:t>
            </a:r>
            <a:r>
              <a:rPr lang="en-GB" dirty="0" err="1"/>
              <a:t>fuga</a:t>
            </a:r>
            <a:r>
              <a:rPr lang="en-GB" dirty="0"/>
              <a:t>. Nam, que </a:t>
            </a:r>
            <a:r>
              <a:rPr lang="en-GB" dirty="0" err="1"/>
              <a:t>volum</a:t>
            </a:r>
            <a:r>
              <a:rPr lang="en-GB" dirty="0"/>
              <a:t> sus </a:t>
            </a:r>
            <a:r>
              <a:rPr lang="en-GB" dirty="0" err="1"/>
              <a:t>quatureriat</a:t>
            </a:r>
            <a:r>
              <a:rPr lang="en-GB" dirty="0"/>
              <a:t> </a:t>
            </a:r>
            <a:r>
              <a:rPr lang="en-GB" dirty="0" err="1"/>
              <a:t>estiunt</a:t>
            </a:r>
            <a:r>
              <a:rPr lang="en-GB" dirty="0"/>
              <a:t> </a:t>
            </a:r>
            <a:r>
              <a:rPr lang="en-GB" dirty="0" err="1"/>
              <a:t>eost</a:t>
            </a:r>
            <a:r>
              <a:rPr lang="en-GB" dirty="0"/>
              <a:t>, anis dolent </a:t>
            </a:r>
            <a:r>
              <a:rPr lang="en-GB" dirty="0" err="1"/>
              <a:t>lacculpa</a:t>
            </a:r>
            <a:r>
              <a:rPr lang="en-GB" dirty="0"/>
              <a:t> </a:t>
            </a:r>
            <a:r>
              <a:rPr lang="en-GB" dirty="0" err="1"/>
              <a:t>dendit</a:t>
            </a:r>
            <a:r>
              <a:rPr lang="en-GB" dirty="0"/>
              <a:t> accus </a:t>
            </a:r>
            <a:r>
              <a:rPr lang="en-GB" dirty="0" err="1"/>
              <a:t>dipsaes</a:t>
            </a:r>
            <a:r>
              <a:rPr lang="en-GB" dirty="0"/>
              <a:t> </a:t>
            </a:r>
            <a:r>
              <a:rPr lang="en-GB" dirty="0" err="1"/>
              <a:t>tiberum</a:t>
            </a:r>
            <a:r>
              <a:rPr lang="en-GB" dirty="0"/>
              <a:t> simi, co </a:t>
            </a:r>
            <a:r>
              <a:rPr lang="en-GB" dirty="0" err="1"/>
              <a:t>Agnisto</a:t>
            </a:r>
            <a:r>
              <a:rPr lang="en-GB" dirty="0"/>
              <a:t> </a:t>
            </a:r>
            <a:r>
              <a:rPr lang="en-GB" dirty="0" err="1"/>
              <a:t>miligendus</a:t>
            </a:r>
            <a:r>
              <a:rPr lang="en-GB" dirty="0"/>
              <a:t> </a:t>
            </a:r>
            <a:r>
              <a:rPr lang="en-GB" dirty="0" err="1"/>
              <a:t>eic</a:t>
            </a:r>
            <a:r>
              <a:rPr lang="en-GB" dirty="0"/>
              <a:t> tempores </a:t>
            </a:r>
            <a:r>
              <a:rPr lang="en-GB" dirty="0" err="1"/>
              <a:t>eribere</a:t>
            </a:r>
            <a:r>
              <a:rPr lang="en-GB" dirty="0"/>
              <a:t> </a:t>
            </a:r>
            <a:r>
              <a:rPr lang="en-GB" dirty="0" err="1"/>
              <a:t>hendis</a:t>
            </a:r>
            <a:r>
              <a:rPr lang="en-GB" dirty="0"/>
              <a:t> re </a:t>
            </a:r>
            <a:r>
              <a:rPr lang="en-GB" dirty="0" err="1"/>
              <a:t>rersperchici</a:t>
            </a:r>
            <a:r>
              <a:rPr lang="en-GB" dirty="0"/>
              <a:t> </a:t>
            </a:r>
            <a:r>
              <a:rPr lang="en-GB" dirty="0" err="1"/>
              <a:t>debis</a:t>
            </a:r>
            <a:r>
              <a:rPr lang="en-GB" dirty="0"/>
              <a:t> et od que </a:t>
            </a:r>
            <a:r>
              <a:rPr lang="en-GB" dirty="0" err="1"/>
              <a:t>voloris</a:t>
            </a:r>
            <a:r>
              <a:rPr lang="en-GB" dirty="0"/>
              <a:t> rem. </a:t>
            </a:r>
            <a:r>
              <a:rPr lang="en-GB" dirty="0" err="1"/>
              <a:t>Poreic</a:t>
            </a:r>
            <a:r>
              <a:rPr lang="en-GB" dirty="0"/>
              <a:t> </a:t>
            </a:r>
            <a:r>
              <a:rPr lang="en-GB" dirty="0" err="1"/>
              <a:t>tem</a:t>
            </a:r>
            <a:r>
              <a:rPr lang="en-GB" dirty="0"/>
              <a:t> </a:t>
            </a:r>
            <a:r>
              <a:rPr lang="en-GB" dirty="0" err="1"/>
              <a:t>eaquam</a:t>
            </a:r>
            <a:r>
              <a:rPr lang="en-GB" dirty="0"/>
              <a:t>, id </a:t>
            </a:r>
            <a:r>
              <a:rPr lang="en-GB" dirty="0" err="1"/>
              <a:t>molum</a:t>
            </a:r>
            <a:r>
              <a:rPr lang="en-GB" dirty="0"/>
              <a:t> </a:t>
            </a:r>
            <a:r>
              <a:rPr lang="en-GB" dirty="0" err="1"/>
              <a:t>excearum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quatur</a:t>
            </a:r>
            <a:r>
              <a:rPr lang="en-GB" dirty="0"/>
              <a:t> arum,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naturia</a:t>
            </a:r>
            <a:r>
              <a:rPr lang="en-GB" dirty="0"/>
              <a:t> </a:t>
            </a:r>
            <a:r>
              <a:rPr lang="en-GB" dirty="0" err="1"/>
              <a:t>volumquodi</a:t>
            </a:r>
            <a:r>
              <a:rPr lang="en-GB" dirty="0"/>
              <a:t> </a:t>
            </a:r>
            <a:r>
              <a:rPr lang="en-GB" dirty="0" err="1"/>
              <a:t>dion</a:t>
            </a:r>
            <a:r>
              <a:rPr lang="en-GB" dirty="0"/>
              <a:t> rem autem </a:t>
            </a:r>
            <a:r>
              <a:rPr lang="en-GB" dirty="0" err="1"/>
              <a:t>velenda</a:t>
            </a:r>
            <a:r>
              <a:rPr lang="en-GB" dirty="0"/>
              <a:t> </a:t>
            </a:r>
            <a:r>
              <a:rPr lang="en-GB" dirty="0" err="1"/>
              <a:t>nimpore</a:t>
            </a:r>
            <a:r>
              <a:rPr lang="en-GB" dirty="0"/>
              <a:t> </a:t>
            </a:r>
            <a:r>
              <a:rPr lang="en-GB" dirty="0" err="1"/>
              <a:t>proreni</a:t>
            </a:r>
            <a:r>
              <a:rPr lang="en-GB" dirty="0"/>
              <a:t> </a:t>
            </a:r>
            <a:r>
              <a:rPr lang="en-GB" dirty="0" err="1"/>
              <a:t>conet</a:t>
            </a:r>
            <a:r>
              <a:rPr lang="en-GB" dirty="0"/>
              <a:t> </a:t>
            </a:r>
            <a:r>
              <a:rPr lang="en-GB" dirty="0" err="1"/>
              <a:t>prae</a:t>
            </a:r>
            <a:r>
              <a:rPr lang="en-GB" dirty="0"/>
              <a:t>. </a:t>
            </a:r>
            <a:r>
              <a:rPr lang="en-GB" dirty="0" err="1"/>
              <a:t>Occum</a:t>
            </a:r>
            <a:r>
              <a:rPr lang="en-GB" dirty="0"/>
              <a:t> qui </a:t>
            </a:r>
            <a:r>
              <a:rPr lang="en-GB" dirty="0" err="1"/>
              <a:t>ium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net qui </a:t>
            </a:r>
            <a:r>
              <a:rPr lang="en-GB" dirty="0" err="1"/>
              <a:t>velibusa</a:t>
            </a:r>
            <a:r>
              <a:rPr lang="en-GB" dirty="0"/>
              <a:t> </a:t>
            </a:r>
            <a:r>
              <a:rPr lang="en-GB" dirty="0" err="1"/>
              <a:t>sitatis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musandunt</a:t>
            </a:r>
            <a:r>
              <a:rPr lang="en-GB" dirty="0"/>
              <a:t>, </a:t>
            </a:r>
            <a:r>
              <a:rPr lang="en-GB" dirty="0" err="1"/>
              <a:t>nmincta</a:t>
            </a:r>
            <a:r>
              <a:rPr lang="en-GB" dirty="0"/>
              <a:t> Ur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moloreped</a:t>
            </a:r>
            <a:r>
              <a:rPr lang="en-GB" dirty="0"/>
              <a:t> qui to </a:t>
            </a:r>
            <a:r>
              <a:rPr lang="en-GB" dirty="0" err="1"/>
              <a:t>modio</a:t>
            </a:r>
            <a:r>
              <a:rPr lang="en-GB" dirty="0"/>
              <a:t> </a:t>
            </a:r>
            <a:r>
              <a:rPr lang="en-GB" dirty="0" err="1"/>
              <a:t>offictibus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laut</a:t>
            </a:r>
            <a:r>
              <a:rPr lang="en-GB" dirty="0"/>
              <a:t> </a:t>
            </a:r>
            <a:r>
              <a:rPr lang="en-GB" dirty="0" err="1"/>
              <a:t>dipietur</a:t>
            </a:r>
            <a:r>
              <a:rPr lang="en-GB" dirty="0"/>
              <a:t>? Qui </a:t>
            </a:r>
            <a:r>
              <a:rPr lang="en-GB" dirty="0" err="1"/>
              <a:t>reiunt</a:t>
            </a:r>
            <a:r>
              <a:rPr lang="en-GB" dirty="0"/>
              <a:t>, </a:t>
            </a:r>
            <a:r>
              <a:rPr lang="en-GB" dirty="0" err="1"/>
              <a:t>ut</a:t>
            </a:r>
            <a:r>
              <a:rPr lang="en-GB" dirty="0"/>
              <a:t> des </a:t>
            </a:r>
            <a:r>
              <a:rPr lang="en-GB" dirty="0" err="1"/>
              <a:t>sitat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en-GB" dirty="0"/>
              <a:t>Title – 16 pt</a:t>
            </a:r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A92D7210-B178-4B38-8E8A-781BCCCC071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fld id="{CFA6BFC5-F098-4600-ADF0-2EF6196AD3D0}" type="datetime1">
              <a:rPr lang="de-DE" smtClean="0"/>
              <a:pPr/>
              <a:t>26.02.2024</a:t>
            </a:fld>
            <a:endParaRPr lang="en-GB" dirty="0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886E879C-9765-4B88-A00A-DC3CDB64AD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/>
              <a:t>Klassifizierung intern, vertraulich oder streng vertraulich (Eingabe über "Einfügen &gt; Kopf- und Fußzeile")</a:t>
            </a:r>
            <a:endParaRPr lang="en-GB" dirty="0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9E2C1C9B-9095-48BE-9E8A-5A461AA6A9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8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BBEB728-BB95-4067-AC83-F779C9FEB5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3061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BAC5D-1F2B-4126-A612-5661896F8A51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376" y="2348880"/>
            <a:ext cx="9324000" cy="3564000"/>
          </a:xfrm>
        </p:spPr>
        <p:txBody>
          <a:bodyPr/>
          <a:lstStyle/>
          <a:p>
            <a:r>
              <a:rPr lang="de-DE" dirty="0"/>
              <a:t>Erste Textebene (Fließtext)</a:t>
            </a:r>
          </a:p>
          <a:p>
            <a:pPr lvl="1"/>
            <a:r>
              <a:rPr lang="de-DE" dirty="0"/>
              <a:t>Erste Listenebene</a:t>
            </a:r>
          </a:p>
          <a:p>
            <a:pPr lvl="2"/>
            <a:r>
              <a:rPr lang="de-DE" dirty="0"/>
              <a:t>Zweite Listenebene</a:t>
            </a:r>
          </a:p>
          <a:p>
            <a:pPr lvl="3"/>
            <a:r>
              <a:rPr lang="de-DE" dirty="0"/>
              <a:t>Dritte Listenebene</a:t>
            </a:r>
          </a:p>
          <a:p>
            <a:pPr lvl="4"/>
            <a:r>
              <a:rPr lang="de-DE" dirty="0"/>
              <a:t>Vierte Listenebene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E327A-450A-4631-920C-80A1F0E4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 dirty="0"/>
              <a:t>Subheadline Verdana Regular - 16pt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0BB56F35-6707-4E0E-848B-F96862EBD2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DEC754-97F7-47B5-8AC7-4798F8D91554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6412B19-DEF5-4342-BF90-F53A2DB9A3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EBB657E-5583-4F6E-BE3F-0A6ED32E67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11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5052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BA0CDE-1E5F-49B4-909D-7020AB7C14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3736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72672B-0DC7-4E21-AED7-23F9F9AA8194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376" y="2348880"/>
            <a:ext cx="5544000" cy="3564000"/>
          </a:xfrm>
        </p:spPr>
        <p:txBody>
          <a:bodyPr/>
          <a:lstStyle/>
          <a:p>
            <a:r>
              <a:rPr lang="de-DE" dirty="0"/>
              <a:t>Fließtext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Nam,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volum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 </a:t>
            </a:r>
            <a:r>
              <a:rPr lang="de-DE" dirty="0" err="1"/>
              <a:t>quatureriat</a:t>
            </a:r>
            <a:r>
              <a:rPr lang="de-DE" dirty="0"/>
              <a:t> </a:t>
            </a:r>
            <a:r>
              <a:rPr lang="de-DE" dirty="0" err="1"/>
              <a:t>esti-unt</a:t>
            </a:r>
            <a:r>
              <a:rPr lang="de-DE" dirty="0"/>
              <a:t> </a:t>
            </a:r>
            <a:r>
              <a:rPr lang="de-DE" dirty="0" err="1"/>
              <a:t>eost</a:t>
            </a:r>
            <a:r>
              <a:rPr lang="de-DE" dirty="0"/>
              <a:t>, </a:t>
            </a:r>
            <a:r>
              <a:rPr lang="de-DE" dirty="0" err="1"/>
              <a:t>anis</a:t>
            </a:r>
            <a:r>
              <a:rPr lang="de-DE" dirty="0"/>
              <a:t> dolent </a:t>
            </a:r>
            <a:r>
              <a:rPr lang="de-DE" dirty="0" err="1"/>
              <a:t>lacculpa</a:t>
            </a:r>
            <a:r>
              <a:rPr lang="de-DE" dirty="0"/>
              <a:t> </a:t>
            </a:r>
            <a:r>
              <a:rPr lang="de-DE" dirty="0" err="1"/>
              <a:t>dendit</a:t>
            </a:r>
            <a:r>
              <a:rPr lang="de-DE" dirty="0"/>
              <a:t>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dipsaes</a:t>
            </a:r>
            <a:r>
              <a:rPr lang="de-DE" dirty="0"/>
              <a:t> </a:t>
            </a:r>
            <a:r>
              <a:rPr lang="de-DE" dirty="0" err="1"/>
              <a:t>tiberum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Agnisto</a:t>
            </a:r>
            <a:r>
              <a:rPr lang="de-DE" dirty="0"/>
              <a:t> </a:t>
            </a:r>
            <a:r>
              <a:rPr lang="de-DE" dirty="0" err="1"/>
              <a:t>miligendus</a:t>
            </a:r>
            <a:r>
              <a:rPr lang="de-DE" dirty="0"/>
              <a:t> </a:t>
            </a:r>
            <a:r>
              <a:rPr lang="de-DE" dirty="0" err="1"/>
              <a:t>eic</a:t>
            </a:r>
            <a:r>
              <a:rPr lang="de-DE" dirty="0"/>
              <a:t> </a:t>
            </a:r>
            <a:r>
              <a:rPr lang="de-DE" dirty="0" err="1"/>
              <a:t>tempores</a:t>
            </a:r>
            <a:r>
              <a:rPr lang="de-DE" dirty="0"/>
              <a:t> </a:t>
            </a:r>
            <a:r>
              <a:rPr lang="de-DE" dirty="0" err="1"/>
              <a:t>eribere</a:t>
            </a:r>
            <a:r>
              <a:rPr lang="de-DE" dirty="0"/>
              <a:t> </a:t>
            </a:r>
            <a:r>
              <a:rPr lang="de-DE" dirty="0" err="1"/>
              <a:t>hendis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rersperchici</a:t>
            </a:r>
            <a:r>
              <a:rPr lang="de-DE" dirty="0"/>
              <a:t> debis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Poreic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eaquam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molum</a:t>
            </a:r>
            <a:r>
              <a:rPr lang="de-DE" dirty="0"/>
              <a:t> </a:t>
            </a:r>
            <a:r>
              <a:rPr lang="de-DE" dirty="0" err="1"/>
              <a:t>excearum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 </a:t>
            </a:r>
            <a:r>
              <a:rPr lang="de-DE" dirty="0" err="1"/>
              <a:t>arum</a:t>
            </a:r>
            <a:r>
              <a:rPr lang="de-DE" dirty="0"/>
              <a:t>, si </a:t>
            </a:r>
            <a:r>
              <a:rPr lang="de-DE" dirty="0" err="1"/>
              <a:t>naturia</a:t>
            </a:r>
            <a:r>
              <a:rPr lang="de-DE" dirty="0"/>
              <a:t> </a:t>
            </a:r>
            <a:r>
              <a:rPr lang="de-DE" dirty="0" err="1"/>
              <a:t>volumquodi</a:t>
            </a:r>
            <a:r>
              <a:rPr lang="de-DE" dirty="0"/>
              <a:t> </a:t>
            </a:r>
            <a:r>
              <a:rPr lang="de-DE" dirty="0" err="1"/>
              <a:t>dion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velenda</a:t>
            </a:r>
            <a:r>
              <a:rPr lang="de-DE" dirty="0"/>
              <a:t> </a:t>
            </a:r>
            <a:r>
              <a:rPr lang="de-DE" dirty="0" err="1"/>
              <a:t>nimpore</a:t>
            </a:r>
            <a:r>
              <a:rPr lang="de-DE" dirty="0"/>
              <a:t> </a:t>
            </a:r>
            <a:r>
              <a:rPr lang="de-DE" dirty="0" err="1"/>
              <a:t>proreni</a:t>
            </a:r>
            <a:r>
              <a:rPr lang="de-DE" dirty="0"/>
              <a:t> </a:t>
            </a:r>
            <a:r>
              <a:rPr lang="de-DE" dirty="0" err="1"/>
              <a:t>conet</a:t>
            </a:r>
            <a:r>
              <a:rPr lang="de-DE" dirty="0"/>
              <a:t> </a:t>
            </a:r>
            <a:r>
              <a:rPr lang="de-DE" dirty="0" err="1"/>
              <a:t>prae</a:t>
            </a:r>
            <a:r>
              <a:rPr lang="de-DE" dirty="0"/>
              <a:t> </a:t>
            </a:r>
            <a:r>
              <a:rPr lang="de-DE" dirty="0" err="1"/>
              <a:t>Occum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quas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velibusa</a:t>
            </a:r>
            <a:r>
              <a:rPr lang="de-DE" dirty="0"/>
              <a:t> </a:t>
            </a:r>
            <a:r>
              <a:rPr lang="de-DE" dirty="0" err="1"/>
              <a:t>sitatis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, </a:t>
            </a:r>
            <a:r>
              <a:rPr lang="de-DE" dirty="0" err="1"/>
              <a:t>officia</a:t>
            </a:r>
            <a:r>
              <a:rPr lang="de-DE" dirty="0"/>
              <a:t> </a:t>
            </a:r>
            <a:r>
              <a:rPr lang="de-DE" dirty="0" err="1"/>
              <a:t>musan-dunt</a:t>
            </a:r>
            <a:r>
              <a:rPr lang="de-DE" dirty="0"/>
              <a:t>, </a:t>
            </a:r>
            <a:r>
              <a:rPr lang="de-DE" dirty="0" err="1"/>
              <a:t>nimincta</a:t>
            </a:r>
            <a:r>
              <a:rPr lang="de-DE" dirty="0"/>
              <a:t>. Ur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moloreped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modio</a:t>
            </a:r>
            <a:r>
              <a:rPr lang="de-DE" dirty="0"/>
              <a:t> </a:t>
            </a:r>
            <a:r>
              <a:rPr lang="de-DE" dirty="0" err="1"/>
              <a:t>offictibus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laut </a:t>
            </a:r>
            <a:r>
              <a:rPr lang="de-DE" dirty="0" err="1"/>
              <a:t>dipietur</a:t>
            </a:r>
            <a:r>
              <a:rPr lang="de-DE" dirty="0"/>
              <a:t>?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reiunt</a:t>
            </a:r>
            <a:r>
              <a:rPr lang="de-DE" dirty="0"/>
              <a:t>, </a:t>
            </a:r>
            <a:r>
              <a:rPr lang="de-DE" dirty="0" err="1"/>
              <a:t>ut</a:t>
            </a:r>
            <a:r>
              <a:rPr lang="de-DE" dirty="0"/>
              <a:t> des </a:t>
            </a:r>
            <a:r>
              <a:rPr lang="de-DE" dirty="0" err="1"/>
              <a:t>sitat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E327A-450A-4631-920C-80A1F0E4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 dirty="0"/>
              <a:t>Subheadline Verdana Regular - 16pt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3DA1CE3-B651-4E00-BBCB-49E33F9C4F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/>
        </p:blipFill>
        <p:spPr bwMode="gray">
          <a:xfrm>
            <a:off x="6168008" y="2348879"/>
            <a:ext cx="5544000" cy="3564000"/>
          </a:xfr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4B6A3F13-1E5E-40D0-B011-C924681396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8939326-92FB-43CB-9210-1FD52F91CD80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8D8C577-6C4C-44CD-9D6F-E6479F0B05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66F31BE-AA15-44EF-AE80-F93764D873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12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4189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4599A5E0-300A-486F-9F38-B53098DFF3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428"/>
            <a:ext cx="12192000" cy="6857143"/>
          </a:xfrm>
        </p:spPr>
      </p:pic>
    </p:spTree>
    <p:extLst>
      <p:ext uri="{BB962C8B-B14F-4D97-AF65-F5344CB8AC3E}">
        <p14:creationId xmlns:p14="http://schemas.microsoft.com/office/powerpoint/2010/main" val="280922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D4EAD6F-42E3-455B-8557-0E7FA8B33C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" b="266"/>
          <a:stretch/>
        </p:blipFill>
        <p:spPr bwMode="gray">
          <a:xfrm>
            <a:off x="479376" y="1124744"/>
            <a:ext cx="11232000" cy="4788694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DD54416-A8FF-4626-B2CB-D02BECC2AE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0A1FF-0A72-4DBD-B38D-36B59703492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790D5E-AA37-4B46-89AC-8F5366F6D6F8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65D5152-1816-4CE6-8977-658C2DE88DE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36292D5-9638-413A-9DA0-5EFC0778D5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14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91872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4F05681-EFD0-4ACC-8BAB-56537513FE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610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163F9B-7CE6-4AA0-870C-9019421FD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F9D4159-9626-407D-A465-721A6C5724B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D32E1202-9CAC-4B0E-96BA-18B70FF94A4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29"/>
          <a:stretch/>
        </p:blipFill>
        <p:spPr bwMode="gray">
          <a:xfrm>
            <a:off x="479424" y="1664803"/>
            <a:ext cx="11233149" cy="4248635"/>
          </a:xfr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BF2E38D-95BE-4A86-B245-63BEBBDCC24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E38073-9E7A-4A52-8521-F9BDDEA1D87A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F0059B0-0638-4F59-8FF2-5EA3944A92D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EA502E0-3BF2-433C-BE6D-5802BF6C3F4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15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3241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27112FA-5420-47F7-AC79-B3330B8669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8234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163F9B-7CE6-4AA0-870C-9019421FDC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F9D4159-9626-407D-A465-721A6C5724B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4136D4C4-6FBA-441E-B82F-E8E51E38962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98"/>
          <a:stretch/>
        </p:blipFill>
        <p:spPr bwMode="gray">
          <a:xfrm>
            <a:off x="479424" y="1664803"/>
            <a:ext cx="5545139" cy="4248635"/>
          </a:xfrm>
        </p:spPr>
      </p:pic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2982910E-E871-44E8-8C95-4182EF790C3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98"/>
          <a:stretch/>
        </p:blipFill>
        <p:spPr bwMode="gray">
          <a:xfrm>
            <a:off x="6167438" y="1664803"/>
            <a:ext cx="5545137" cy="4248635"/>
          </a:xfr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6337F72C-B3E4-436E-90D5-98E05E1098B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C49E6F7-4F80-460A-BE73-EB006CF0B5BC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72D2B5E-633E-47B3-9D89-0F7E2E73D3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97E5D3-A81D-409F-A994-163C48805A8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16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7505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051D65B-29A4-4A19-8307-307F192D915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6015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2A3D6D7-8550-4409-8AA9-A3D231038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42268B7F-DCEF-4E51-B288-8FB364D5E46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pic>
        <p:nvPicPr>
          <p:cNvPr id="34" name="Bildplatzhalter 33">
            <a:extLst>
              <a:ext uri="{FF2B5EF4-FFF2-40B4-BE49-F238E27FC236}">
                <a16:creationId xmlns:a16="http://schemas.microsoft.com/office/drawing/2014/main" id="{910B7975-C008-4BE8-A66D-97779DDE7FD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" r="589"/>
          <a:stretch/>
        </p:blipFill>
        <p:spPr bwMode="gray">
          <a:xfrm>
            <a:off x="479376" y="1664804"/>
            <a:ext cx="4428444" cy="3960000"/>
          </a:xfrm>
        </p:spPr>
      </p:pic>
      <p:pic>
        <p:nvPicPr>
          <p:cNvPr id="36" name="Bildplatzhalter 35">
            <a:extLst>
              <a:ext uri="{FF2B5EF4-FFF2-40B4-BE49-F238E27FC236}">
                <a16:creationId xmlns:a16="http://schemas.microsoft.com/office/drawing/2014/main" id="{D5841A27-E11F-4E2B-A658-C43816402A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607"/>
          <a:stretch/>
        </p:blipFill>
        <p:spPr bwMode="gray">
          <a:xfrm>
            <a:off x="5015928" y="1664804"/>
            <a:ext cx="4428444" cy="3960000"/>
          </a:xfr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174E3A1-7819-4EDD-ADF4-31183FE00C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9552384" y="1664804"/>
            <a:ext cx="2160191" cy="3960440"/>
          </a:xfrm>
        </p:spPr>
        <p:txBody>
          <a:bodyPr/>
          <a:lstStyle/>
          <a:p>
            <a:r>
              <a:rPr lang="de-DE" dirty="0"/>
              <a:t>Text - Verdana Reg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</a:t>
            </a:r>
            <a:r>
              <a:rPr lang="de-DE" dirty="0" err="1"/>
              <a:t>Solupitemo</a:t>
            </a:r>
            <a:r>
              <a:rPr lang="de-DE" dirty="0"/>
              <a:t> </a:t>
            </a:r>
            <a:r>
              <a:rPr lang="de-DE" dirty="0" err="1"/>
              <a:t>eium</a:t>
            </a:r>
            <a:r>
              <a:rPr lang="de-DE" dirty="0"/>
              <a:t> </a:t>
            </a:r>
            <a:r>
              <a:rPr lang="de-DE" dirty="0" err="1"/>
              <a:t>sinctem</a:t>
            </a:r>
            <a:r>
              <a:rPr lang="de-DE" dirty="0"/>
              <a:t> </a:t>
            </a:r>
            <a:r>
              <a:rPr lang="de-DE" dirty="0" err="1"/>
              <a:t>poraepe</a:t>
            </a:r>
            <a:r>
              <a:rPr lang="de-DE" dirty="0"/>
              <a:t> </a:t>
            </a:r>
            <a:r>
              <a:rPr lang="de-DE" dirty="0" err="1"/>
              <a:t>rfer-spedi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audaectiur</a:t>
            </a:r>
            <a:r>
              <a:rPr lang="de-DE" dirty="0"/>
              <a:t>?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DB2CEDB9-48AD-494C-83E1-8DC6BD9D8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79376" y="5697252"/>
            <a:ext cx="4428443" cy="215444"/>
          </a:xfrm>
        </p:spPr>
        <p:txBody>
          <a:bodyPr/>
          <a:lstStyle/>
          <a:p>
            <a:r>
              <a:rPr lang="de-DE" dirty="0"/>
              <a:t>Caption - Verdana Regular - 14pt 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ADE26817-DBAA-46ED-9CCA-A682AD9F1E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5015928" y="5697252"/>
            <a:ext cx="4428443" cy="215444"/>
          </a:xfrm>
        </p:spPr>
        <p:txBody>
          <a:bodyPr/>
          <a:lstStyle/>
          <a:p>
            <a:r>
              <a:rPr lang="de-DE" dirty="0"/>
              <a:t>Caption - Verdana Regular - 14pt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8E25540-482F-47D7-9A81-0C8EE5903F2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fld id="{92FCECA9-A0CC-44A7-8D4B-C6F466EEF943}" type="datetime1">
              <a:rPr lang="de-DE" noProof="0" smtClean="0"/>
              <a:pPr/>
              <a:t>26.02.2024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2B869DD-6416-4CBA-99F5-96A261C94A5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8761CD8-E399-4206-BB2C-436F7AD22BF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17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35339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767AB9-28E0-42AE-94C2-7BDB5A057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680F8749-012E-4DA9-9035-18110CEE237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3191"/>
          <a:stretch/>
        </p:blipFill>
        <p:spPr bwMode="gray">
          <a:xfrm>
            <a:off x="479425" y="1124745"/>
            <a:ext cx="4428444" cy="2340000"/>
          </a:xfrm>
        </p:spPr>
      </p:pic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3F172A28-F111-41A3-9F7A-C37EE88DA47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r="3208"/>
          <a:stretch/>
        </p:blipFill>
        <p:spPr bwMode="gray">
          <a:xfrm>
            <a:off x="5015880" y="1124745"/>
            <a:ext cx="4428444" cy="2340000"/>
          </a:xfr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932E4B5-8FDD-4BB8-BBD5-6EA5B66586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9552384" y="1124744"/>
            <a:ext cx="2160191" cy="2340000"/>
          </a:xfrm>
        </p:spPr>
        <p:txBody>
          <a:bodyPr/>
          <a:lstStyle/>
          <a:p>
            <a:r>
              <a:rPr lang="de-DE" dirty="0"/>
              <a:t>Text - Verdana Reg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</a:t>
            </a:r>
            <a:r>
              <a:rPr lang="de-DE" dirty="0" err="1"/>
              <a:t>Solupitemo</a:t>
            </a:r>
            <a:r>
              <a:rPr lang="de-DE" dirty="0"/>
              <a:t> </a:t>
            </a:r>
            <a:r>
              <a:rPr lang="de-DE" dirty="0" err="1"/>
              <a:t>eium</a:t>
            </a:r>
            <a:r>
              <a:rPr lang="de-DE" dirty="0"/>
              <a:t> </a:t>
            </a:r>
            <a:r>
              <a:rPr lang="de-DE" dirty="0" err="1"/>
              <a:t>sinctem</a:t>
            </a:r>
            <a:r>
              <a:rPr lang="de-DE" dirty="0"/>
              <a:t> </a:t>
            </a:r>
            <a:r>
              <a:rPr lang="de-DE" dirty="0" err="1"/>
              <a:t>poraepe</a:t>
            </a:r>
            <a:r>
              <a:rPr lang="de-DE" dirty="0"/>
              <a:t> </a:t>
            </a:r>
            <a:r>
              <a:rPr lang="de-DE" dirty="0" err="1"/>
              <a:t>rfer-spedi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audaectiur</a:t>
            </a:r>
            <a:r>
              <a:rPr lang="de-DE" dirty="0"/>
              <a:t>?</a:t>
            </a:r>
          </a:p>
        </p:txBody>
      </p:sp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2B996AD2-50A7-42C1-BBAE-2E948862BDA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3191"/>
          <a:stretch/>
        </p:blipFill>
        <p:spPr bwMode="gray">
          <a:xfrm>
            <a:off x="479425" y="3573276"/>
            <a:ext cx="4428444" cy="2340000"/>
          </a:xfrm>
        </p:spPr>
      </p:pic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F7DBA686-CE88-4F82-B3FF-8FA53F98A89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r="3208"/>
          <a:stretch/>
        </p:blipFill>
        <p:spPr bwMode="gray">
          <a:xfrm>
            <a:off x="5015880" y="3573276"/>
            <a:ext cx="4428444" cy="2340000"/>
          </a:xfr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ECBF0BAC-6289-4353-A04C-F845EC03C7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9552384" y="3573275"/>
            <a:ext cx="2160191" cy="2340000"/>
          </a:xfrm>
        </p:spPr>
        <p:txBody>
          <a:bodyPr/>
          <a:lstStyle/>
          <a:p>
            <a:r>
              <a:rPr lang="de-DE" dirty="0"/>
              <a:t>Text - Verdana Reg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</a:t>
            </a:r>
            <a:r>
              <a:rPr lang="de-DE" dirty="0" err="1"/>
              <a:t>Solupitemo</a:t>
            </a:r>
            <a:r>
              <a:rPr lang="de-DE" dirty="0"/>
              <a:t> </a:t>
            </a:r>
            <a:r>
              <a:rPr lang="de-DE" dirty="0" err="1"/>
              <a:t>eium</a:t>
            </a:r>
            <a:r>
              <a:rPr lang="de-DE" dirty="0"/>
              <a:t> </a:t>
            </a:r>
            <a:r>
              <a:rPr lang="de-DE" dirty="0" err="1"/>
              <a:t>sinctem</a:t>
            </a:r>
            <a:r>
              <a:rPr lang="de-DE" dirty="0"/>
              <a:t> </a:t>
            </a:r>
            <a:r>
              <a:rPr lang="de-DE" dirty="0" err="1"/>
              <a:t>poraepe</a:t>
            </a:r>
            <a:r>
              <a:rPr lang="de-DE" dirty="0"/>
              <a:t> </a:t>
            </a:r>
            <a:r>
              <a:rPr lang="de-DE" dirty="0" err="1"/>
              <a:t>rfer-spedi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audaectiur</a:t>
            </a:r>
            <a:r>
              <a:rPr lang="de-DE" dirty="0"/>
              <a:t>?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2EA093-91F6-4418-8045-595DC69AE9D9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fld id="{55150C95-0AE4-4268-96FA-F5B5896E41BF}" type="datetime1">
              <a:rPr lang="de-DE" noProof="0" smtClean="0"/>
              <a:pPr/>
              <a:t>26.02.2024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244001-021D-4B47-8778-79405A8FB75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BC4003-6DA8-4129-A671-4FD39833EBE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18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347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12DF9ED-2252-4964-BD8B-5942B51A3B1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5915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8BE73E-95F8-410E-A16D-61C29AC75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FDE6055-EF27-4214-97FA-1FE2C6A9F3A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pic>
        <p:nvPicPr>
          <p:cNvPr id="37" name="Bildplatzhalter 36">
            <a:extLst>
              <a:ext uri="{FF2B5EF4-FFF2-40B4-BE49-F238E27FC236}">
                <a16:creationId xmlns:a16="http://schemas.microsoft.com/office/drawing/2014/main" id="{EB6BE639-A9EE-4B51-8A1C-9C49901112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278"/>
          <a:stretch/>
        </p:blipFill>
        <p:spPr bwMode="gray">
          <a:xfrm>
            <a:off x="479376" y="1664802"/>
            <a:ext cx="3312319" cy="3960000"/>
          </a:xfrm>
        </p:spPr>
      </p:pic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F58E994A-D4DC-4BE2-93AD-0A46D4E7B2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479376" y="5697252"/>
            <a:ext cx="3312319" cy="215444"/>
          </a:xfrm>
        </p:spPr>
        <p:txBody>
          <a:bodyPr/>
          <a:lstStyle/>
          <a:p>
            <a:r>
              <a:rPr lang="de-DE" dirty="0"/>
              <a:t>Caption - Verdana Regular - 14pt </a:t>
            </a:r>
          </a:p>
        </p:txBody>
      </p:sp>
      <p:pic>
        <p:nvPicPr>
          <p:cNvPr id="39" name="Bildplatzhalter 38">
            <a:extLst>
              <a:ext uri="{FF2B5EF4-FFF2-40B4-BE49-F238E27FC236}">
                <a16:creationId xmlns:a16="http://schemas.microsoft.com/office/drawing/2014/main" id="{3A0F821E-0A8F-4A5F-B9AE-ACD9CFC230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278"/>
          <a:stretch/>
        </p:blipFill>
        <p:spPr bwMode="gray">
          <a:xfrm>
            <a:off x="3899756" y="1664802"/>
            <a:ext cx="3312319" cy="3960000"/>
          </a:xfrm>
        </p:spPr>
      </p:pic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E6F79B9D-39E0-4766-A369-58049E6D6A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3899756" y="5697252"/>
            <a:ext cx="3312319" cy="215444"/>
          </a:xfrm>
        </p:spPr>
        <p:txBody>
          <a:bodyPr/>
          <a:lstStyle/>
          <a:p>
            <a:r>
              <a:rPr lang="de-DE" dirty="0"/>
              <a:t>Caption - Verdana Regular - 14pt </a:t>
            </a:r>
          </a:p>
        </p:txBody>
      </p:sp>
      <p:pic>
        <p:nvPicPr>
          <p:cNvPr id="41" name="Bildplatzhalter 40">
            <a:extLst>
              <a:ext uri="{FF2B5EF4-FFF2-40B4-BE49-F238E27FC236}">
                <a16:creationId xmlns:a16="http://schemas.microsoft.com/office/drawing/2014/main" id="{E5270061-6D70-46BC-B137-887969411E0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r="254"/>
          <a:stretch/>
        </p:blipFill>
        <p:spPr bwMode="gray">
          <a:xfrm>
            <a:off x="7320136" y="1664802"/>
            <a:ext cx="3312319" cy="3960000"/>
          </a:xfrm>
        </p:spPr>
      </p:pic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0C568FA-A958-4961-A083-E554CC0FC7F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320136" y="5697252"/>
            <a:ext cx="3312319" cy="215444"/>
          </a:xfrm>
        </p:spPr>
        <p:txBody>
          <a:bodyPr/>
          <a:lstStyle/>
          <a:p>
            <a:r>
              <a:rPr lang="de-DE" dirty="0"/>
              <a:t>Caption - Verdana Regular - 14pt 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7D25A5B-7CE6-42FB-BFCA-E5707F47D72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fld id="{23B8DF05-42CB-4890-A12C-14AFE9183BC9}" type="datetime1">
              <a:rPr lang="de-DE" noProof="0" smtClean="0"/>
              <a:pPr/>
              <a:t>26.02.2024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3338ED6-E3BD-4F0E-8266-D7C1E7BD0D2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CD714F0E-BB41-432A-A429-E38E44BBA75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19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1711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C337ED-407D-44C9-9197-5F097AAF7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22966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3C337ED-407D-44C9-9197-5F097AAF7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419D4EB-00FE-4435-9950-69E821B143A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425" y="2865874"/>
            <a:ext cx="5759450" cy="1169551"/>
          </a:xfrm>
        </p:spPr>
        <p:txBody>
          <a:bodyPr vert="horz"/>
          <a:lstStyle/>
          <a:p>
            <a:r>
              <a:rPr lang="de-DE" dirty="0"/>
              <a:t>Zweizeilige Headline </a:t>
            </a:r>
            <a:br>
              <a:rPr lang="de-DE" dirty="0"/>
            </a:br>
            <a:r>
              <a:rPr lang="de-DE" dirty="0"/>
              <a:t>in Verdana Fett 38pt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0528B01D-C415-4A46-8FF0-EBDDFD9D480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79424" y="4107498"/>
            <a:ext cx="5760000" cy="584775"/>
          </a:xfrm>
        </p:spPr>
        <p:txBody>
          <a:bodyPr/>
          <a:lstStyle/>
          <a:p>
            <a:r>
              <a:rPr lang="de-DE" dirty="0"/>
              <a:t>Untertitel Verdana 38pt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5EB2FD-0CAD-44F0-A364-0E34A7D7E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207568" y="5589240"/>
            <a:ext cx="3816000" cy="738664"/>
          </a:xfrm>
        </p:spPr>
        <p:txBody>
          <a:bodyPr/>
          <a:lstStyle/>
          <a:p>
            <a:r>
              <a:rPr lang="de-DE" dirty="0"/>
              <a:t>00.00.2022</a:t>
            </a:r>
          </a:p>
          <a:p>
            <a:r>
              <a:rPr lang="de-DE" dirty="0"/>
              <a:t>Berlin / Hamburg</a:t>
            </a:r>
          </a:p>
          <a:p>
            <a:r>
              <a:rPr lang="de-DE" dirty="0"/>
              <a:t>Max Mustermann</a:t>
            </a:r>
          </a:p>
        </p:txBody>
      </p:sp>
    </p:spTree>
    <p:extLst>
      <p:ext uri="{BB962C8B-B14F-4D97-AF65-F5344CB8AC3E}">
        <p14:creationId xmlns:p14="http://schemas.microsoft.com/office/powerpoint/2010/main" val="386862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81D853-3C2E-44F0-B207-FCA2955B71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EDB2ECE-7274-4A8E-928B-130CC5FAAE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5" y="2168860"/>
            <a:ext cx="11233150" cy="3744578"/>
          </a:xfrm>
        </p:spPr>
        <p:txBody>
          <a:bodyPr/>
          <a:lstStyle/>
          <a:p>
            <a:r>
              <a:rPr lang="de-DE" dirty="0"/>
              <a:t>„Verdana </a:t>
            </a:r>
            <a:r>
              <a:rPr lang="de-DE" dirty="0" err="1"/>
              <a:t>Bold</a:t>
            </a:r>
            <a:r>
              <a:rPr lang="de-DE" dirty="0"/>
              <a:t> 45pt</a:t>
            </a:r>
            <a:br>
              <a:rPr lang="de-DE" dirty="0"/>
            </a:b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br>
              <a:rPr lang="de-DE" dirty="0"/>
            </a:b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br>
              <a:rPr lang="de-DE" dirty="0"/>
            </a:b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</a:t>
            </a:r>
            <a:r>
              <a:rPr lang="de-DE" dirty="0"/>
              <a:t>“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E4416DF-EE58-475E-BDA6-B2BFBF4F9AD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fld id="{7AB81241-4B42-46DD-A105-AAB02422FFC7}" type="datetime1">
              <a:rPr lang="de-DE" noProof="0" smtClean="0"/>
              <a:pPr/>
              <a:t>26.02.2024</a:t>
            </a:fld>
            <a:endParaRPr lang="de-DE" noProof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F217BAE-2D28-4624-A86F-2EB16855E1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3DE5883-1E28-4095-9598-0E505B4994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20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34460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334FE43-A835-4FD9-9FA4-9E7A867E670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967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9939FD0-741E-4D9A-97C4-E75563BC7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 dirty="0"/>
              <a:t>Subheadline Verdana Regular - 16pt</a:t>
            </a:r>
          </a:p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F038E4E-8FA2-4B50-8746-F956A7EDEED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fld id="{BAA421EF-FA19-4296-9EA6-EEC109224C9E}" type="datetime1">
              <a:rPr lang="de-DE" noProof="0" smtClean="0"/>
              <a:pPr/>
              <a:t>26.02.2024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AFEE2DB-630D-4B50-B99D-CF006F7C15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4C7429F-E806-48BD-9529-DB2B4404D9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21</a:t>
            </a:fld>
            <a:endParaRPr lang="de-DE" noProof="0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04C62A9-E3FB-4075-B35F-AB761BE4A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83408"/>
              </p:ext>
            </p:extLst>
          </p:nvPr>
        </p:nvGraphicFramePr>
        <p:xfrm>
          <a:off x="479376" y="2348880"/>
          <a:ext cx="11232000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200">
                  <a:extLst>
                    <a:ext uri="{9D8B030D-6E8A-4147-A177-3AD203B41FA5}">
                      <a16:colId xmlns:a16="http://schemas.microsoft.com/office/drawing/2014/main" val="901716255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1871267491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1798217747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3290959332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4177569733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1326825245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1143811630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571166291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4286073098"/>
                    </a:ext>
                  </a:extLst>
                </a:gridCol>
                <a:gridCol w="1123200">
                  <a:extLst>
                    <a:ext uri="{9D8B030D-6E8A-4147-A177-3AD203B41FA5}">
                      <a16:colId xmlns:a16="http://schemas.microsoft.com/office/drawing/2014/main" val="285696680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DE" sz="900" b="0" noProof="0" dirty="0"/>
                        <a:t>Bezeichnung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1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2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3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4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5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6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7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8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noProof="0" dirty="0"/>
                        <a:t>Spalte 9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440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DE" sz="900" b="0" noProof="0" dirty="0">
                          <a:solidFill>
                            <a:schemeClr val="bg1"/>
                          </a:solidFill>
                        </a:rPr>
                        <a:t>Variante 1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3798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noProof="0" dirty="0">
                          <a:solidFill>
                            <a:schemeClr val="bg1"/>
                          </a:solidFill>
                        </a:rPr>
                        <a:t>Variante 2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75143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DE" sz="900" b="0" noProof="0" dirty="0">
                          <a:solidFill>
                            <a:schemeClr val="bg1"/>
                          </a:solidFill>
                        </a:rPr>
                        <a:t>Variante 3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29669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DE" sz="900" b="0" noProof="0" dirty="0">
                          <a:solidFill>
                            <a:schemeClr val="bg1"/>
                          </a:solidFill>
                        </a:rPr>
                        <a:t>Variante 4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289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DE" sz="900" b="0" noProof="0" dirty="0">
                          <a:solidFill>
                            <a:schemeClr val="bg1"/>
                          </a:solidFill>
                        </a:rPr>
                        <a:t>Variante 5</a:t>
                      </a:r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noProof="0" dirty="0"/>
                    </a:p>
                  </a:txBody>
                  <a:tcPr marT="108000" marB="108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042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273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79BD45-12FD-4F62-8B67-944BF818B4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0147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9939FD0-741E-4D9A-97C4-E75563BC7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492443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  <a:p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E3E151A-C718-4FFC-9EC0-D1CB8DD95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299309"/>
              </p:ext>
            </p:extLst>
          </p:nvPr>
        </p:nvGraphicFramePr>
        <p:xfrm>
          <a:off x="479424" y="2349501"/>
          <a:ext cx="11233199" cy="356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9B4290-239F-4AA4-834B-7C122A54C4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FE81E7-84EB-4B5F-9118-314EBD26AC53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690B827-4001-430A-9BEC-421BD60195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94E01BC-7689-452E-B405-9793B6110D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22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4443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79BD45-12FD-4F62-8B67-944BF818B4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5247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79BD45-12FD-4F62-8B67-944BF818B4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9939FD0-741E-4D9A-97C4-E75563BC7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492443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  <a:p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E3E151A-C718-4FFC-9EC0-D1CB8DD95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915371"/>
              </p:ext>
            </p:extLst>
          </p:nvPr>
        </p:nvGraphicFramePr>
        <p:xfrm>
          <a:off x="479424" y="2852936"/>
          <a:ext cx="11233199" cy="28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9B4290-239F-4AA4-834B-7C122A54C4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AFE81E7-84EB-4B5F-9118-314EBD26AC53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690B827-4001-430A-9BEC-421BD60195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Klassifizierung intern, vertraulich oder streng vertraulich (Eingabe über "Einfügen &gt; Kopf- und Fußzeile")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94E01BC-7689-452E-B405-9793B6110DD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23</a:t>
            </a:fld>
            <a:endParaRPr lang="de-DE" noProof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30C4461-5C34-42C8-84BA-0992D38203ED}"/>
              </a:ext>
            </a:extLst>
          </p:cNvPr>
          <p:cNvSpPr txBox="1">
            <a:spLocks/>
          </p:cNvSpPr>
          <p:nvPr/>
        </p:nvSpPr>
        <p:spPr bwMode="gray">
          <a:xfrm>
            <a:off x="479425" y="2348880"/>
            <a:ext cx="11233150" cy="21018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/>
            </a:lvl1pPr>
            <a:lvl2pPr marL="179388" lvl="1" indent="-179388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414000" lvl="2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648000" lvl="3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882000" lvl="4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6pPr>
            <a:lvl7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7pPr>
            <a:lvl8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8pPr>
            <a:lvl9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de-DE">
                <a:solidFill>
                  <a:schemeClr val="accent3"/>
                </a:solidFill>
              </a:rPr>
              <a:t>Platzhalter für den Diagrammtitel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802E4A3-A4EE-40A3-B24B-F56BA2D553A2}"/>
              </a:ext>
            </a:extLst>
          </p:cNvPr>
          <p:cNvSpPr txBox="1">
            <a:spLocks/>
          </p:cNvSpPr>
          <p:nvPr/>
        </p:nvSpPr>
        <p:spPr bwMode="gray">
          <a:xfrm>
            <a:off x="479425" y="2579392"/>
            <a:ext cx="11233150" cy="18017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/>
            </a:lvl1pPr>
            <a:lvl2pPr marL="179388" lvl="1" indent="-179388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414000" lvl="2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648000" lvl="3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882000" lvl="4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6pPr>
            <a:lvl7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7pPr>
            <a:lvl8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8pPr>
            <a:lvl9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pPr marL="0" lvl="1" indent="0">
              <a:buNone/>
            </a:pPr>
            <a:r>
              <a:rPr lang="de-DE" sz="1200">
                <a:solidFill>
                  <a:schemeClr val="accent3"/>
                </a:solidFill>
              </a:rPr>
              <a:t>Platzhalter für die Werteinheit</a:t>
            </a:r>
            <a:endParaRPr lang="de-DE" sz="1200" dirty="0">
              <a:solidFill>
                <a:schemeClr val="accent3"/>
              </a:solidFill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AD592E45-31DA-4B8C-9386-B98C1126A197}"/>
              </a:ext>
            </a:extLst>
          </p:cNvPr>
          <p:cNvSpPr txBox="1">
            <a:spLocks/>
          </p:cNvSpPr>
          <p:nvPr/>
        </p:nvSpPr>
        <p:spPr bwMode="gray">
          <a:xfrm>
            <a:off x="479425" y="5778174"/>
            <a:ext cx="11233150" cy="135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/>
            </a:lvl1pPr>
            <a:lvl2pPr marL="179388" lvl="1" indent="-179388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414000" lvl="2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648000" lvl="3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882000" lvl="4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6pPr>
            <a:lvl7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7pPr>
            <a:lvl8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8pPr>
            <a:lvl9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pPr marL="0" lvl="1" indent="0">
              <a:buNone/>
            </a:pPr>
            <a:r>
              <a:rPr lang="de-DE" sz="900"/>
              <a:t>Platzhalter für eine Fußnote/Quellenangabe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179304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57C1553-C1D6-4BD7-9742-9F27A1BC16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7131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9939FD0-741E-4D9A-97C4-E75563BC7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492443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  <a:p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E3E151A-C718-4FFC-9EC0-D1CB8DD95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16437"/>
              </p:ext>
            </p:extLst>
          </p:nvPr>
        </p:nvGraphicFramePr>
        <p:xfrm>
          <a:off x="479376" y="2348880"/>
          <a:ext cx="11232000" cy="356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27C84B3-92E8-4B51-9AE8-1484837B88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2A5E1A-EE70-4A3D-BE64-41A00011C9DA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BC48D6F5-EE46-4A7B-8E5B-85DDA6CB74B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C51CE06-D2E2-4833-83AB-2AD6992DE8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24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95400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1C8FF7D-7864-402D-B9F6-B3A8E8A2D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1556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9939FD0-741E-4D9A-97C4-E75563BC7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492443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  <a:p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3E3E151A-C718-4FFC-9EC0-D1CB8DD95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9141486"/>
              </p:ext>
            </p:extLst>
          </p:nvPr>
        </p:nvGraphicFramePr>
        <p:xfrm>
          <a:off x="479424" y="2349501"/>
          <a:ext cx="11233199" cy="356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6452AF3-F3FB-4EA6-81F1-284D0A37E7B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0EF015-C591-4F2A-81AC-C0C6FD1F5B41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F7FFF6E-B5C2-46B7-A878-9094E727CCD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DD728A2-00FA-4DA9-980C-0307042F860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25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12196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D40E8A9-7631-44B5-A406-091A15A2B6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1758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0E13AF0-4F3D-4D8B-90F0-2C69BF61BC8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dirty="0"/>
              <a:t>Fließtext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fuga</a:t>
            </a:r>
            <a:r>
              <a:rPr lang="de-DE" dirty="0"/>
              <a:t>. Nam,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volum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 </a:t>
            </a:r>
            <a:r>
              <a:rPr lang="de-DE" dirty="0" err="1"/>
              <a:t>quatureriat</a:t>
            </a:r>
            <a:r>
              <a:rPr lang="de-DE" dirty="0"/>
              <a:t> </a:t>
            </a:r>
            <a:r>
              <a:rPr lang="de-DE" dirty="0" err="1"/>
              <a:t>estiunt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eost</a:t>
            </a:r>
            <a:r>
              <a:rPr lang="de-DE" dirty="0"/>
              <a:t>, </a:t>
            </a:r>
            <a:r>
              <a:rPr lang="de-DE" dirty="0" err="1"/>
              <a:t>anis</a:t>
            </a:r>
            <a:r>
              <a:rPr lang="de-DE" dirty="0"/>
              <a:t> dolent </a:t>
            </a:r>
            <a:r>
              <a:rPr lang="de-DE" dirty="0" err="1"/>
              <a:t>lacculpa</a:t>
            </a:r>
            <a:r>
              <a:rPr lang="de-DE" dirty="0"/>
              <a:t> </a:t>
            </a:r>
            <a:r>
              <a:rPr lang="de-DE" dirty="0" err="1"/>
              <a:t>dendit</a:t>
            </a:r>
            <a:r>
              <a:rPr lang="de-DE" dirty="0"/>
              <a:t>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dipsaes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tiberum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co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Agnisto</a:t>
            </a:r>
            <a:r>
              <a:rPr lang="de-DE" dirty="0"/>
              <a:t> </a:t>
            </a:r>
            <a:r>
              <a:rPr lang="de-DE" dirty="0" err="1"/>
              <a:t>miligendus</a:t>
            </a:r>
            <a:r>
              <a:rPr lang="de-DE" dirty="0"/>
              <a:t> </a:t>
            </a:r>
            <a:r>
              <a:rPr lang="de-DE" dirty="0" err="1"/>
              <a:t>eic</a:t>
            </a:r>
            <a:r>
              <a:rPr lang="de-DE" dirty="0"/>
              <a:t> </a:t>
            </a:r>
            <a:r>
              <a:rPr lang="de-DE" dirty="0" err="1"/>
              <a:t>tempores</a:t>
            </a:r>
            <a:r>
              <a:rPr lang="de-DE" dirty="0"/>
              <a:t> </a:t>
            </a:r>
            <a:r>
              <a:rPr lang="de-DE" dirty="0" err="1"/>
              <a:t>eribere</a:t>
            </a:r>
            <a:r>
              <a:rPr lang="de-DE" dirty="0"/>
              <a:t> </a:t>
            </a:r>
            <a:r>
              <a:rPr lang="de-DE" dirty="0" err="1"/>
              <a:t>hendis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rersperchici</a:t>
            </a:r>
            <a:r>
              <a:rPr lang="de-DE" dirty="0"/>
              <a:t> debis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Poreic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eaquam</a:t>
            </a:r>
            <a:r>
              <a:rPr lang="de-DE" dirty="0"/>
              <a:t>,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molum</a:t>
            </a:r>
            <a:r>
              <a:rPr lang="de-DE" dirty="0"/>
              <a:t> </a:t>
            </a:r>
            <a:r>
              <a:rPr lang="de-DE" dirty="0" err="1"/>
              <a:t>excearum</a:t>
            </a:r>
            <a:r>
              <a:rPr lang="de-DE" dirty="0"/>
              <a:t> </a:t>
            </a:r>
            <a:r>
              <a:rPr lang="de-DE" dirty="0" err="1"/>
              <a:t>velit</a:t>
            </a:r>
            <a:br>
              <a:rPr lang="de-DE" dirty="0"/>
            </a:br>
            <a:r>
              <a:rPr lang="de-DE" dirty="0" err="1"/>
              <a:t>quatur</a:t>
            </a:r>
            <a:r>
              <a:rPr lang="de-DE" dirty="0"/>
              <a:t> </a:t>
            </a:r>
            <a:r>
              <a:rPr lang="de-DE" dirty="0" err="1"/>
              <a:t>arum</a:t>
            </a:r>
            <a:r>
              <a:rPr lang="de-DE" dirty="0"/>
              <a:t>, si </a:t>
            </a:r>
            <a:r>
              <a:rPr lang="de-DE" dirty="0" err="1"/>
              <a:t>naturia</a:t>
            </a:r>
            <a:r>
              <a:rPr lang="de-DE" dirty="0"/>
              <a:t> </a:t>
            </a:r>
            <a:r>
              <a:rPr lang="de-DE" dirty="0" err="1"/>
              <a:t>volumquodi</a:t>
            </a:r>
            <a:r>
              <a:rPr lang="de-DE" dirty="0"/>
              <a:t> </a:t>
            </a:r>
            <a:r>
              <a:rPr lang="de-DE" dirty="0" err="1"/>
              <a:t>dion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velenda</a:t>
            </a:r>
            <a:r>
              <a:rPr lang="de-DE" dirty="0"/>
              <a:t> </a:t>
            </a:r>
            <a:r>
              <a:rPr lang="de-DE" dirty="0" err="1"/>
              <a:t>nimpore</a:t>
            </a:r>
            <a:r>
              <a:rPr lang="de-DE" dirty="0"/>
              <a:t> </a:t>
            </a:r>
            <a:r>
              <a:rPr lang="de-DE" dirty="0" err="1"/>
              <a:t>proreni</a:t>
            </a:r>
            <a:r>
              <a:rPr lang="de-DE" dirty="0"/>
              <a:t> </a:t>
            </a:r>
            <a:r>
              <a:rPr lang="de-DE" dirty="0" err="1"/>
              <a:t>conet</a:t>
            </a:r>
            <a:r>
              <a:rPr lang="de-DE" dirty="0"/>
              <a:t> </a:t>
            </a:r>
            <a:r>
              <a:rPr lang="de-DE" dirty="0" err="1"/>
              <a:t>prae</a:t>
            </a:r>
            <a:r>
              <a:rPr lang="de-DE" dirty="0"/>
              <a:t>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275A7D4-BA68-4449-BE32-C358E24C6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D61708BD-A7FA-4ED9-9E1D-177FC0CE5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242665"/>
              </p:ext>
            </p:extLst>
          </p:nvPr>
        </p:nvGraphicFramePr>
        <p:xfrm>
          <a:off x="6167438" y="2344290"/>
          <a:ext cx="5545136" cy="3588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A8F673D-C142-4204-8E27-CBEC51C47A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28947-F4A1-4354-923C-526BF982E504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BAB307E-812C-49BF-ACB0-5B9C60E49E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F57A890-6F00-4D04-BBA9-33102FB84D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26</a:t>
            </a:fld>
            <a:endParaRPr lang="de-DE" noProof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9E7D339-45B9-47FB-AAE3-2E6344E1D2D4}"/>
              </a:ext>
            </a:extLst>
          </p:cNvPr>
          <p:cNvSpPr/>
          <p:nvPr/>
        </p:nvSpPr>
        <p:spPr bwMode="gray">
          <a:xfrm>
            <a:off x="8147608" y="3346160"/>
            <a:ext cx="1584796" cy="15847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500" b="1" dirty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9733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D40E8A9-7631-44B5-A406-091A15A2B6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4854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D40E8A9-7631-44B5-A406-091A15A2B6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0E13AF0-4F3D-4D8B-90F0-2C69BF61BC8E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de-DE" dirty="0"/>
              <a:t>Fließtext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fuga</a:t>
            </a:r>
            <a:r>
              <a:rPr lang="de-DE" dirty="0"/>
              <a:t>. Nam,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volum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 </a:t>
            </a:r>
            <a:r>
              <a:rPr lang="de-DE" dirty="0" err="1"/>
              <a:t>quatureriat</a:t>
            </a:r>
            <a:r>
              <a:rPr lang="de-DE" dirty="0"/>
              <a:t> </a:t>
            </a:r>
            <a:r>
              <a:rPr lang="de-DE" dirty="0" err="1"/>
              <a:t>estiunt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eost</a:t>
            </a:r>
            <a:r>
              <a:rPr lang="de-DE" dirty="0"/>
              <a:t>, </a:t>
            </a:r>
            <a:r>
              <a:rPr lang="de-DE" dirty="0" err="1"/>
              <a:t>anis</a:t>
            </a:r>
            <a:r>
              <a:rPr lang="de-DE" dirty="0"/>
              <a:t> dolent </a:t>
            </a:r>
            <a:r>
              <a:rPr lang="de-DE" dirty="0" err="1"/>
              <a:t>lacculpa</a:t>
            </a:r>
            <a:r>
              <a:rPr lang="de-DE" dirty="0"/>
              <a:t> </a:t>
            </a:r>
            <a:r>
              <a:rPr lang="de-DE" dirty="0" err="1"/>
              <a:t>dendit</a:t>
            </a:r>
            <a:r>
              <a:rPr lang="de-DE" dirty="0"/>
              <a:t>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dipsaes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tiberum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co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Agnisto</a:t>
            </a:r>
            <a:r>
              <a:rPr lang="de-DE" dirty="0"/>
              <a:t> </a:t>
            </a:r>
            <a:r>
              <a:rPr lang="de-DE" dirty="0" err="1"/>
              <a:t>miligendus</a:t>
            </a:r>
            <a:r>
              <a:rPr lang="de-DE" dirty="0"/>
              <a:t> </a:t>
            </a:r>
            <a:r>
              <a:rPr lang="de-DE" dirty="0" err="1"/>
              <a:t>eic</a:t>
            </a:r>
            <a:r>
              <a:rPr lang="de-DE" dirty="0"/>
              <a:t> </a:t>
            </a:r>
            <a:r>
              <a:rPr lang="de-DE" dirty="0" err="1"/>
              <a:t>tempores</a:t>
            </a:r>
            <a:r>
              <a:rPr lang="de-DE" dirty="0"/>
              <a:t> </a:t>
            </a:r>
            <a:r>
              <a:rPr lang="de-DE" dirty="0" err="1"/>
              <a:t>eribere</a:t>
            </a:r>
            <a:r>
              <a:rPr lang="de-DE" dirty="0"/>
              <a:t> </a:t>
            </a:r>
            <a:r>
              <a:rPr lang="de-DE" dirty="0" err="1"/>
              <a:t>hendis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rersperchici</a:t>
            </a:r>
            <a:r>
              <a:rPr lang="de-DE" dirty="0"/>
              <a:t> debis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Poreic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eaquam</a:t>
            </a:r>
            <a:r>
              <a:rPr lang="de-DE" dirty="0"/>
              <a:t>,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molum</a:t>
            </a:r>
            <a:r>
              <a:rPr lang="de-DE" dirty="0"/>
              <a:t> </a:t>
            </a:r>
            <a:r>
              <a:rPr lang="de-DE" dirty="0" err="1"/>
              <a:t>excearum</a:t>
            </a:r>
            <a:r>
              <a:rPr lang="de-DE" dirty="0"/>
              <a:t> </a:t>
            </a:r>
            <a:r>
              <a:rPr lang="de-DE" dirty="0" err="1"/>
              <a:t>velit</a:t>
            </a:r>
            <a:br>
              <a:rPr lang="de-DE" dirty="0"/>
            </a:br>
            <a:r>
              <a:rPr lang="de-DE" dirty="0" err="1"/>
              <a:t>quatur</a:t>
            </a:r>
            <a:r>
              <a:rPr lang="de-DE" dirty="0"/>
              <a:t> </a:t>
            </a:r>
            <a:r>
              <a:rPr lang="de-DE" dirty="0" err="1"/>
              <a:t>arum</a:t>
            </a:r>
            <a:r>
              <a:rPr lang="de-DE" dirty="0"/>
              <a:t>, si </a:t>
            </a:r>
            <a:r>
              <a:rPr lang="de-DE" dirty="0" err="1"/>
              <a:t>naturia</a:t>
            </a:r>
            <a:r>
              <a:rPr lang="de-DE" dirty="0"/>
              <a:t> </a:t>
            </a:r>
            <a:r>
              <a:rPr lang="de-DE" dirty="0" err="1"/>
              <a:t>volumquodi</a:t>
            </a:r>
            <a:r>
              <a:rPr lang="de-DE" dirty="0"/>
              <a:t> </a:t>
            </a:r>
            <a:r>
              <a:rPr lang="de-DE" dirty="0" err="1"/>
              <a:t>dion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velenda</a:t>
            </a:r>
            <a:r>
              <a:rPr lang="de-DE" dirty="0"/>
              <a:t> </a:t>
            </a:r>
            <a:r>
              <a:rPr lang="de-DE" dirty="0" err="1"/>
              <a:t>nimpore</a:t>
            </a:r>
            <a:r>
              <a:rPr lang="de-DE" dirty="0"/>
              <a:t> </a:t>
            </a:r>
            <a:r>
              <a:rPr lang="de-DE" dirty="0" err="1"/>
              <a:t>proreni</a:t>
            </a:r>
            <a:r>
              <a:rPr lang="de-DE" dirty="0"/>
              <a:t> </a:t>
            </a:r>
            <a:r>
              <a:rPr lang="de-DE" dirty="0" err="1"/>
              <a:t>conet</a:t>
            </a:r>
            <a:r>
              <a:rPr lang="de-DE" dirty="0"/>
              <a:t> </a:t>
            </a:r>
            <a:r>
              <a:rPr lang="de-DE" dirty="0" err="1"/>
              <a:t>prae</a:t>
            </a:r>
            <a:r>
              <a:rPr lang="de-DE" dirty="0"/>
              <a:t>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275A7D4-BA68-4449-BE32-C358E24C6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D61708BD-A7FA-4ED9-9E1D-177FC0CE5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5029083"/>
              </p:ext>
            </p:extLst>
          </p:nvPr>
        </p:nvGraphicFramePr>
        <p:xfrm>
          <a:off x="6167438" y="2811124"/>
          <a:ext cx="5545136" cy="286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A8F673D-C142-4204-8E27-CBEC51C47A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028947-F4A1-4354-923C-526BF982E504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BAB307E-812C-49BF-ACB0-5B9C60E49E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F57A890-6F00-4D04-BBA9-33102FB84D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27</a:t>
            </a:fld>
            <a:endParaRPr lang="de-DE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E42FC67-FF65-4289-BC3E-1621CE013EFE}"/>
              </a:ext>
            </a:extLst>
          </p:cNvPr>
          <p:cNvSpPr txBox="1">
            <a:spLocks/>
          </p:cNvSpPr>
          <p:nvPr/>
        </p:nvSpPr>
        <p:spPr bwMode="gray">
          <a:xfrm>
            <a:off x="6168008" y="2348880"/>
            <a:ext cx="5544000" cy="21018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/>
            </a:lvl1pPr>
            <a:lvl2pPr marL="179388" lvl="1" indent="-179388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414000" lvl="2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648000" lvl="3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882000" lvl="4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6pPr>
            <a:lvl7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7pPr>
            <a:lvl8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8pPr>
            <a:lvl9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r>
              <a:rPr lang="de-DE" dirty="0">
                <a:solidFill>
                  <a:schemeClr val="accent3"/>
                </a:solidFill>
              </a:rPr>
              <a:t>Platzhalter für den Diagrammtitel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D33547A2-609E-4875-85A5-C7EDA037320B}"/>
              </a:ext>
            </a:extLst>
          </p:cNvPr>
          <p:cNvSpPr txBox="1">
            <a:spLocks/>
          </p:cNvSpPr>
          <p:nvPr/>
        </p:nvSpPr>
        <p:spPr bwMode="gray">
          <a:xfrm>
            <a:off x="6168008" y="2579392"/>
            <a:ext cx="5544000" cy="18017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/>
            </a:lvl1pPr>
            <a:lvl2pPr marL="179388" lvl="1" indent="-179388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414000" lvl="2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648000" lvl="3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882000" lvl="4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6pPr>
            <a:lvl7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7pPr>
            <a:lvl8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8pPr>
            <a:lvl9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pPr marL="0" lvl="1" indent="0">
              <a:buNone/>
            </a:pPr>
            <a:r>
              <a:rPr lang="de-DE" sz="1200">
                <a:solidFill>
                  <a:schemeClr val="accent3"/>
                </a:solidFill>
              </a:rPr>
              <a:t>Platzhalter für die Werteinheit</a:t>
            </a:r>
            <a:endParaRPr lang="de-DE" sz="1200" dirty="0">
              <a:solidFill>
                <a:schemeClr val="accent3"/>
              </a:solidFill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ABA584C-6E1B-43CB-BF11-F8261ED0495C}"/>
              </a:ext>
            </a:extLst>
          </p:cNvPr>
          <p:cNvSpPr txBox="1">
            <a:spLocks/>
          </p:cNvSpPr>
          <p:nvPr/>
        </p:nvSpPr>
        <p:spPr bwMode="gray">
          <a:xfrm>
            <a:off x="6168008" y="5778174"/>
            <a:ext cx="5544000" cy="135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lvl="0" indent="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400"/>
            </a:lvl1pPr>
            <a:lvl2pPr marL="179388" lvl="1" indent="-179388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2pPr>
            <a:lvl3pPr marL="414000" lvl="2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3pPr>
            <a:lvl4pPr marL="648000" lvl="3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4pPr>
            <a:lvl5pPr marL="882000" lvl="4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5pPr>
            <a:lvl6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6pPr>
            <a:lvl7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7pPr>
            <a:lvl8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8pPr>
            <a:lvl9pPr marL="882000" indent="-180000">
              <a:lnSpc>
                <a:spcPct val="107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/>
            </a:lvl9pPr>
          </a:lstStyle>
          <a:p>
            <a:pPr marL="0" lvl="1" indent="0">
              <a:buNone/>
            </a:pPr>
            <a:r>
              <a:rPr lang="de-DE" sz="900"/>
              <a:t>Platzhalter für eine Fußnote/Quellenangabe</a:t>
            </a:r>
            <a:endParaRPr lang="de-DE" sz="900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9E7D339-45B9-47FB-AAE3-2E6344E1D2D4}"/>
              </a:ext>
            </a:extLst>
          </p:cNvPr>
          <p:cNvSpPr/>
          <p:nvPr/>
        </p:nvSpPr>
        <p:spPr bwMode="gray">
          <a:xfrm>
            <a:off x="8291624" y="3594013"/>
            <a:ext cx="1296764" cy="12967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500" b="1" dirty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2072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E1A0D37-FBA7-4F89-A5C1-223BE57E832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606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1004506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275A7D4-BA68-4449-BE32-C358E24C6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492443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  <a:p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D543A2D-9452-42EF-AD6D-8B8C06950967}"/>
              </a:ext>
            </a:extLst>
          </p:cNvPr>
          <p:cNvSpPr/>
          <p:nvPr/>
        </p:nvSpPr>
        <p:spPr bwMode="gray">
          <a:xfrm>
            <a:off x="479376" y="2348880"/>
            <a:ext cx="244951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de-DE" sz="1400" dirty="0">
                <a:solidFill>
                  <a:schemeClr val="accent3"/>
                </a:solidFill>
              </a:rPr>
              <a:t>Verdana Reg - 14pt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4D17D64-87D8-480B-8661-CD75D29D54DA}"/>
              </a:ext>
            </a:extLst>
          </p:cNvPr>
          <p:cNvSpPr/>
          <p:nvPr/>
        </p:nvSpPr>
        <p:spPr bwMode="gray">
          <a:xfrm>
            <a:off x="4871864" y="2348880"/>
            <a:ext cx="244951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de-DE" sz="1400" dirty="0">
                <a:solidFill>
                  <a:schemeClr val="accent3"/>
                </a:solidFill>
              </a:rPr>
              <a:t>Verdana Reg - 14pt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E1E8000-BD70-452A-BB30-89775E29D3A0}"/>
              </a:ext>
            </a:extLst>
          </p:cNvPr>
          <p:cNvSpPr/>
          <p:nvPr/>
        </p:nvSpPr>
        <p:spPr bwMode="gray">
          <a:xfrm>
            <a:off x="9264352" y="2348880"/>
            <a:ext cx="244951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de-DE" sz="1400" dirty="0">
                <a:solidFill>
                  <a:schemeClr val="accent3"/>
                </a:solidFill>
              </a:rPr>
              <a:t>Verdana Reg - 14pt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603F7A4-3B5A-493E-B943-CD56FE83D599}"/>
              </a:ext>
            </a:extLst>
          </p:cNvPr>
          <p:cNvSpPr/>
          <p:nvPr/>
        </p:nvSpPr>
        <p:spPr bwMode="gray">
          <a:xfrm>
            <a:off x="479376" y="5049180"/>
            <a:ext cx="244951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Text - Verdana Reg - 14pt - </a:t>
            </a:r>
            <a:r>
              <a:rPr lang="de-DE" sz="1400" dirty="0" err="1">
                <a:solidFill>
                  <a:schemeClr val="tx1"/>
                </a:solidFill>
              </a:rPr>
              <a:t>excest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qui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eiur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dolorum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rem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err="1">
                <a:solidFill>
                  <a:schemeClr val="tx1"/>
                </a:solidFill>
              </a:rPr>
              <a:t>Ugiaect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asperum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fuga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1645695-4B8E-4303-BFED-5A15B21D2ABF}"/>
              </a:ext>
            </a:extLst>
          </p:cNvPr>
          <p:cNvSpPr/>
          <p:nvPr/>
        </p:nvSpPr>
        <p:spPr bwMode="gray">
          <a:xfrm>
            <a:off x="4871864" y="5049180"/>
            <a:ext cx="244951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Text - Verdana Reg - 14pt - </a:t>
            </a:r>
            <a:r>
              <a:rPr lang="de-DE" sz="1400" dirty="0" err="1">
                <a:solidFill>
                  <a:schemeClr val="tx1"/>
                </a:solidFill>
              </a:rPr>
              <a:t>excest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qui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eiur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dolorum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rem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err="1">
                <a:solidFill>
                  <a:schemeClr val="tx1"/>
                </a:solidFill>
              </a:rPr>
              <a:t>Ugiaect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asperum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fuga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FD6DB4C-10C3-4DDA-AE60-F45CECDB3499}"/>
              </a:ext>
            </a:extLst>
          </p:cNvPr>
          <p:cNvSpPr/>
          <p:nvPr/>
        </p:nvSpPr>
        <p:spPr bwMode="gray">
          <a:xfrm>
            <a:off x="9264352" y="5049180"/>
            <a:ext cx="2449513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de-DE" sz="1400" dirty="0">
                <a:solidFill>
                  <a:schemeClr val="tx1"/>
                </a:solidFill>
              </a:rPr>
              <a:t>Text - Verdana Reg - 14pt - </a:t>
            </a:r>
            <a:r>
              <a:rPr lang="de-DE" sz="1400" dirty="0" err="1">
                <a:solidFill>
                  <a:schemeClr val="tx1"/>
                </a:solidFill>
              </a:rPr>
              <a:t>excest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qui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eiur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dolorum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rem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err="1">
                <a:solidFill>
                  <a:schemeClr val="tx1"/>
                </a:solidFill>
              </a:rPr>
              <a:t>Ugiaect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asperum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fuga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2407D344-FC1D-4EA8-A9E6-6993FD8B3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9530893"/>
              </p:ext>
            </p:extLst>
          </p:nvPr>
        </p:nvGraphicFramePr>
        <p:xfrm>
          <a:off x="-24680" y="2744924"/>
          <a:ext cx="3061869" cy="204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1CC4BE1-2F62-4A9E-BF53-0A99E244D271}"/>
              </a:ext>
            </a:extLst>
          </p:cNvPr>
          <p:cNvCxnSpPr>
            <a:cxnSpLocks/>
          </p:cNvCxnSpPr>
          <p:nvPr/>
        </p:nvCxnSpPr>
        <p:spPr bwMode="gray">
          <a:xfrm>
            <a:off x="2243572" y="3104964"/>
            <a:ext cx="792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90BB899E-279A-4835-B2B1-B07A1CBD689B}"/>
              </a:ext>
            </a:extLst>
          </p:cNvPr>
          <p:cNvSpPr/>
          <p:nvPr/>
        </p:nvSpPr>
        <p:spPr bwMode="gray">
          <a:xfrm>
            <a:off x="2316326" y="3106012"/>
            <a:ext cx="717238" cy="178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2800" rIns="0" bIns="0" rtlCol="0" anchor="ctr"/>
          <a:lstStyle/>
          <a:p>
            <a:pPr algn="r"/>
            <a:r>
              <a:rPr lang="de-DE" sz="1200" b="1" dirty="0">
                <a:solidFill>
                  <a:schemeClr val="tx1"/>
                </a:solidFill>
              </a:rPr>
              <a:t>75</a:t>
            </a: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648D7EFA-87E0-476C-9AC6-94CA6845C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26662"/>
              </p:ext>
            </p:extLst>
          </p:nvPr>
        </p:nvGraphicFramePr>
        <p:xfrm>
          <a:off x="4655840" y="2744924"/>
          <a:ext cx="3582852" cy="210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93947110-D39E-4854-9CA6-501348AB0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414969"/>
              </p:ext>
            </p:extLst>
          </p:nvPr>
        </p:nvGraphicFramePr>
        <p:xfrm>
          <a:off x="9264352" y="2744924"/>
          <a:ext cx="2449513" cy="220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1C8DA0-9E05-43D9-A7D3-D204AE6412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5F230E-C318-4EDE-B93F-CFB67D06EB7F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EF685EE-5499-4527-AC6E-6174644FCD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9E17032-6E20-4244-AF5A-10E8A8CCC4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28</a:t>
            </a:fld>
            <a:endParaRPr lang="de-DE" noProof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85EF59C6-4764-4CD5-B908-E022A4C55347}"/>
              </a:ext>
            </a:extLst>
          </p:cNvPr>
          <p:cNvSpPr/>
          <p:nvPr/>
        </p:nvSpPr>
        <p:spPr bwMode="gray">
          <a:xfrm>
            <a:off x="1003246" y="3262538"/>
            <a:ext cx="1006016" cy="10060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824506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6BAA023-0CAD-479D-98D1-6F8DD3B7ED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1165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el 7">
            <a:extLst>
              <a:ext uri="{FF2B5EF4-FFF2-40B4-BE49-F238E27FC236}">
                <a16:creationId xmlns:a16="http://schemas.microsoft.com/office/drawing/2014/main" id="{B2F9BDED-4217-4303-BFA6-56049018D01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Headline - Verdana </a:t>
            </a:r>
            <a:r>
              <a:rPr lang="de-DE" dirty="0" err="1"/>
              <a:t>Bold</a:t>
            </a:r>
            <a:r>
              <a:rPr lang="de-DE" dirty="0"/>
              <a:t> 30pt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DD8233A-54E3-44D6-AFA2-DCF7D0B37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1004506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2275A7D4-BA68-4449-BE32-C358E24C66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492443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Subheadline Verdana Regular - 16pt</a:t>
            </a:r>
          </a:p>
          <a:p>
            <a:endParaRPr lang="de-DE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D78556C8-EEAA-4247-9C6F-F6D5C51516F7}"/>
              </a:ext>
            </a:extLst>
          </p:cNvPr>
          <p:cNvSpPr/>
          <p:nvPr/>
        </p:nvSpPr>
        <p:spPr bwMode="gray">
          <a:xfrm>
            <a:off x="479425" y="2924944"/>
            <a:ext cx="2160191" cy="1728192"/>
          </a:xfrm>
          <a:prstGeom prst="roundRect">
            <a:avLst>
              <a:gd name="adj" fmla="val 1068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tlCol="0" anchor="t" anchorCtr="0"/>
          <a:lstStyle/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bg1"/>
                </a:solidFill>
              </a:rPr>
              <a:t>Text - Verdana Reg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- 18pt - </a:t>
            </a:r>
            <a:r>
              <a:rPr lang="de-DE" sz="1400" dirty="0" err="1">
                <a:solidFill>
                  <a:schemeClr val="bg1"/>
                </a:solidFill>
              </a:rPr>
              <a:t>excest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qui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rest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que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eiur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ma</a:t>
            </a:r>
            <a:r>
              <a:rPr lang="de-DE" sz="1400" dirty="0">
                <a:solidFill>
                  <a:schemeClr val="bg1"/>
                </a:solidFill>
              </a:rPr>
              <a:t> do-</a:t>
            </a:r>
            <a:r>
              <a:rPr lang="de-DE" sz="1400" dirty="0" err="1">
                <a:solidFill>
                  <a:schemeClr val="bg1"/>
                </a:solidFill>
              </a:rPr>
              <a:t>lorum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rem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err="1">
                <a:solidFill>
                  <a:schemeClr val="bg1"/>
                </a:solidFill>
              </a:rPr>
              <a:t>Ugiaect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asperum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fuga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DB1CFC5A-839A-4FF5-9D29-D1930141D496}"/>
              </a:ext>
            </a:extLst>
          </p:cNvPr>
          <p:cNvSpPr/>
          <p:nvPr/>
        </p:nvSpPr>
        <p:spPr bwMode="gray">
          <a:xfrm>
            <a:off x="5015929" y="2924944"/>
            <a:ext cx="2160191" cy="1728192"/>
          </a:xfrm>
          <a:prstGeom prst="roundRect">
            <a:avLst>
              <a:gd name="adj" fmla="val 1068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tlCol="0" anchor="t" anchorCtr="0"/>
          <a:lstStyle/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bg1"/>
                </a:solidFill>
              </a:rPr>
              <a:t>Text - Verdana Reg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- 18pt - </a:t>
            </a:r>
            <a:r>
              <a:rPr lang="de-DE" sz="1400" dirty="0" err="1">
                <a:solidFill>
                  <a:schemeClr val="bg1"/>
                </a:solidFill>
              </a:rPr>
              <a:t>excest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qui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rest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que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eiur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ma</a:t>
            </a:r>
            <a:r>
              <a:rPr lang="de-DE" sz="1400" dirty="0">
                <a:solidFill>
                  <a:schemeClr val="bg1"/>
                </a:solidFill>
              </a:rPr>
              <a:t> do-</a:t>
            </a:r>
            <a:r>
              <a:rPr lang="de-DE" sz="1400" dirty="0" err="1">
                <a:solidFill>
                  <a:schemeClr val="bg1"/>
                </a:solidFill>
              </a:rPr>
              <a:t>lorum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rem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  <a:r>
              <a:rPr lang="de-DE" sz="1400" dirty="0" err="1">
                <a:solidFill>
                  <a:schemeClr val="bg1"/>
                </a:solidFill>
              </a:rPr>
              <a:t>Ugiaect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asperum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fuga</a:t>
            </a:r>
            <a:r>
              <a:rPr lang="de-DE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4910F407-C112-4ECE-AA4C-D09549104E7F}"/>
              </a:ext>
            </a:extLst>
          </p:cNvPr>
          <p:cNvSpPr/>
          <p:nvPr/>
        </p:nvSpPr>
        <p:spPr bwMode="gray">
          <a:xfrm>
            <a:off x="9552433" y="2924944"/>
            <a:ext cx="2160191" cy="1728192"/>
          </a:xfrm>
          <a:prstGeom prst="roundRect">
            <a:avLst>
              <a:gd name="adj" fmla="val 10686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tlCol="0" anchor="t" anchorCtr="0"/>
          <a:lstStyle/>
          <a:p>
            <a:pPr>
              <a:lnSpc>
                <a:spcPct val="107000"/>
              </a:lnSpc>
            </a:pPr>
            <a:r>
              <a:rPr lang="de-DE" sz="1400" dirty="0">
                <a:solidFill>
                  <a:schemeClr val="tx1"/>
                </a:solidFill>
              </a:rPr>
              <a:t>Text - Verdana Reg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- 18pt - </a:t>
            </a:r>
            <a:r>
              <a:rPr lang="de-DE" sz="1400" dirty="0" err="1">
                <a:solidFill>
                  <a:schemeClr val="tx1"/>
                </a:solidFill>
              </a:rPr>
              <a:t>excest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qui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rest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que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eiur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ma</a:t>
            </a:r>
            <a:r>
              <a:rPr lang="de-DE" sz="1400" dirty="0">
                <a:solidFill>
                  <a:schemeClr val="tx1"/>
                </a:solidFill>
              </a:rPr>
              <a:t> do-</a:t>
            </a:r>
            <a:r>
              <a:rPr lang="de-DE" sz="1400" dirty="0" err="1">
                <a:solidFill>
                  <a:schemeClr val="tx1"/>
                </a:solidFill>
              </a:rPr>
              <a:t>lorum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rem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  <a:r>
              <a:rPr lang="de-DE" sz="1400" dirty="0" err="1">
                <a:solidFill>
                  <a:schemeClr val="tx1"/>
                </a:solidFill>
              </a:rPr>
              <a:t>Ugiaect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asperum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fuga</a:t>
            </a:r>
            <a:r>
              <a:rPr lang="de-DE" sz="14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7EC1FFDB-2241-466F-B92F-99D88E4CFE2A}"/>
              </a:ext>
            </a:extLst>
          </p:cNvPr>
          <p:cNvSpPr/>
          <p:nvPr/>
        </p:nvSpPr>
        <p:spPr>
          <a:xfrm>
            <a:off x="3385071" y="3503290"/>
            <a:ext cx="885403" cy="571501"/>
          </a:xfrm>
          <a:custGeom>
            <a:avLst/>
            <a:gdLst>
              <a:gd name="connsiteX0" fmla="*/ 0 w 5358376"/>
              <a:gd name="connsiteY0" fmla="*/ 1729335 h 3458670"/>
              <a:gd name="connsiteX1" fmla="*/ 0 w 5358376"/>
              <a:gd name="connsiteY1" fmla="*/ 1729336 h 3458670"/>
              <a:gd name="connsiteX2" fmla="*/ 0 w 5358376"/>
              <a:gd name="connsiteY2" fmla="*/ 1729336 h 3458670"/>
              <a:gd name="connsiteX3" fmla="*/ 3630497 w 5358376"/>
              <a:gd name="connsiteY3" fmla="*/ 0 h 3458670"/>
              <a:gd name="connsiteX4" fmla="*/ 3715598 w 5358376"/>
              <a:gd name="connsiteY4" fmla="*/ 35251 h 3458670"/>
              <a:gd name="connsiteX5" fmla="*/ 5323125 w 5358376"/>
              <a:gd name="connsiteY5" fmla="*/ 1642778 h 3458670"/>
              <a:gd name="connsiteX6" fmla="*/ 5358376 w 5358376"/>
              <a:gd name="connsiteY6" fmla="*/ 1727880 h 3458670"/>
              <a:gd name="connsiteX7" fmla="*/ 5358092 w 5358376"/>
              <a:gd name="connsiteY7" fmla="*/ 1729336 h 3458670"/>
              <a:gd name="connsiteX8" fmla="*/ 5358376 w 5358376"/>
              <a:gd name="connsiteY8" fmla="*/ 1730792 h 3458670"/>
              <a:gd name="connsiteX9" fmla="*/ 5323125 w 5358376"/>
              <a:gd name="connsiteY9" fmla="*/ 1815893 h 3458670"/>
              <a:gd name="connsiteX10" fmla="*/ 3715598 w 5358376"/>
              <a:gd name="connsiteY10" fmla="*/ 3423420 h 3458670"/>
              <a:gd name="connsiteX11" fmla="*/ 3585208 w 5358376"/>
              <a:gd name="connsiteY11" fmla="*/ 3449859 h 3458670"/>
              <a:gd name="connsiteX12" fmla="*/ 3545395 w 5358376"/>
              <a:gd name="connsiteY12" fmla="*/ 3423420 h 3458670"/>
              <a:gd name="connsiteX13" fmla="*/ 3518957 w 5358376"/>
              <a:gd name="connsiteY13" fmla="*/ 3383608 h 3458670"/>
              <a:gd name="connsiteX14" fmla="*/ 3545396 w 5358376"/>
              <a:gd name="connsiteY14" fmla="*/ 3253217 h 3458670"/>
              <a:gd name="connsiteX15" fmla="*/ 4948923 w 5358376"/>
              <a:gd name="connsiteY15" fmla="*/ 1849688 h 3458670"/>
              <a:gd name="connsiteX16" fmla="*/ 120352 w 5358376"/>
              <a:gd name="connsiteY16" fmla="*/ 1849687 h 3458670"/>
              <a:gd name="connsiteX17" fmla="*/ 9458 w 5358376"/>
              <a:gd name="connsiteY17" fmla="*/ 1776182 h 3458670"/>
              <a:gd name="connsiteX18" fmla="*/ 0 w 5358376"/>
              <a:gd name="connsiteY18" fmla="*/ 1729336 h 3458670"/>
              <a:gd name="connsiteX19" fmla="*/ 9458 w 5358376"/>
              <a:gd name="connsiteY19" fmla="*/ 1682490 h 3458670"/>
              <a:gd name="connsiteX20" fmla="*/ 120352 w 5358376"/>
              <a:gd name="connsiteY20" fmla="*/ 1608984 h 3458670"/>
              <a:gd name="connsiteX21" fmla="*/ 4948924 w 5358376"/>
              <a:gd name="connsiteY21" fmla="*/ 1608984 h 3458670"/>
              <a:gd name="connsiteX22" fmla="*/ 3545396 w 5358376"/>
              <a:gd name="connsiteY22" fmla="*/ 205454 h 3458670"/>
              <a:gd name="connsiteX23" fmla="*/ 3545396 w 5358376"/>
              <a:gd name="connsiteY23" fmla="*/ 35250 h 3458670"/>
              <a:gd name="connsiteX24" fmla="*/ 3545395 w 5358376"/>
              <a:gd name="connsiteY24" fmla="*/ 35251 h 3458670"/>
              <a:gd name="connsiteX25" fmla="*/ 3630497 w 5358376"/>
              <a:gd name="connsiteY25" fmla="*/ 0 h 345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58376" h="3458670">
                <a:moveTo>
                  <a:pt x="0" y="1729335"/>
                </a:moveTo>
                <a:lnTo>
                  <a:pt x="0" y="1729336"/>
                </a:lnTo>
                <a:lnTo>
                  <a:pt x="0" y="1729336"/>
                </a:lnTo>
                <a:close/>
                <a:moveTo>
                  <a:pt x="3630497" y="0"/>
                </a:moveTo>
                <a:cubicBezTo>
                  <a:pt x="3661298" y="1"/>
                  <a:pt x="3692098" y="11751"/>
                  <a:pt x="3715598" y="35251"/>
                </a:cubicBezTo>
                <a:lnTo>
                  <a:pt x="5323125" y="1642778"/>
                </a:lnTo>
                <a:cubicBezTo>
                  <a:pt x="5346626" y="1666279"/>
                  <a:pt x="5358375" y="1697079"/>
                  <a:pt x="5358376" y="1727880"/>
                </a:cubicBezTo>
                <a:lnTo>
                  <a:pt x="5358092" y="1729336"/>
                </a:lnTo>
                <a:lnTo>
                  <a:pt x="5358376" y="1730792"/>
                </a:lnTo>
                <a:cubicBezTo>
                  <a:pt x="5358375" y="1761592"/>
                  <a:pt x="5346625" y="1792393"/>
                  <a:pt x="5323125" y="1815893"/>
                </a:cubicBezTo>
                <a:lnTo>
                  <a:pt x="3715598" y="3423420"/>
                </a:lnTo>
                <a:cubicBezTo>
                  <a:pt x="3680348" y="3458671"/>
                  <a:pt x="3628672" y="3467483"/>
                  <a:pt x="3585208" y="3449859"/>
                </a:cubicBezTo>
                <a:lnTo>
                  <a:pt x="3545395" y="3423420"/>
                </a:lnTo>
                <a:lnTo>
                  <a:pt x="3518957" y="3383608"/>
                </a:lnTo>
                <a:cubicBezTo>
                  <a:pt x="3501332" y="3340144"/>
                  <a:pt x="3510145" y="3288468"/>
                  <a:pt x="3545396" y="3253217"/>
                </a:cubicBezTo>
                <a:lnTo>
                  <a:pt x="4948923" y="1849688"/>
                </a:lnTo>
                <a:lnTo>
                  <a:pt x="120352" y="1849687"/>
                </a:lnTo>
                <a:cubicBezTo>
                  <a:pt x="70500" y="1849687"/>
                  <a:pt x="27728" y="1819378"/>
                  <a:pt x="9458" y="1776182"/>
                </a:cubicBezTo>
                <a:lnTo>
                  <a:pt x="0" y="1729336"/>
                </a:lnTo>
                <a:lnTo>
                  <a:pt x="9458" y="1682490"/>
                </a:lnTo>
                <a:cubicBezTo>
                  <a:pt x="27728" y="1639293"/>
                  <a:pt x="70500" y="1608984"/>
                  <a:pt x="120352" y="1608984"/>
                </a:cubicBezTo>
                <a:lnTo>
                  <a:pt x="4948924" y="1608984"/>
                </a:lnTo>
                <a:lnTo>
                  <a:pt x="3545396" y="205454"/>
                </a:lnTo>
                <a:cubicBezTo>
                  <a:pt x="3498395" y="158453"/>
                  <a:pt x="3498395" y="82251"/>
                  <a:pt x="3545396" y="35250"/>
                </a:cubicBezTo>
                <a:lnTo>
                  <a:pt x="3545395" y="35251"/>
                </a:lnTo>
                <a:cubicBezTo>
                  <a:pt x="3568896" y="11750"/>
                  <a:pt x="3599696" y="1"/>
                  <a:pt x="36304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AC74D2B2-B95D-4882-A473-8020E8CB3FBF}"/>
              </a:ext>
            </a:extLst>
          </p:cNvPr>
          <p:cNvSpPr/>
          <p:nvPr/>
        </p:nvSpPr>
        <p:spPr>
          <a:xfrm>
            <a:off x="7921575" y="3503290"/>
            <a:ext cx="885403" cy="571501"/>
          </a:xfrm>
          <a:custGeom>
            <a:avLst/>
            <a:gdLst>
              <a:gd name="connsiteX0" fmla="*/ 0 w 5358376"/>
              <a:gd name="connsiteY0" fmla="*/ 1729335 h 3458670"/>
              <a:gd name="connsiteX1" fmla="*/ 0 w 5358376"/>
              <a:gd name="connsiteY1" fmla="*/ 1729336 h 3458670"/>
              <a:gd name="connsiteX2" fmla="*/ 0 w 5358376"/>
              <a:gd name="connsiteY2" fmla="*/ 1729336 h 3458670"/>
              <a:gd name="connsiteX3" fmla="*/ 3630497 w 5358376"/>
              <a:gd name="connsiteY3" fmla="*/ 0 h 3458670"/>
              <a:gd name="connsiteX4" fmla="*/ 3715598 w 5358376"/>
              <a:gd name="connsiteY4" fmla="*/ 35251 h 3458670"/>
              <a:gd name="connsiteX5" fmla="*/ 5323125 w 5358376"/>
              <a:gd name="connsiteY5" fmla="*/ 1642778 h 3458670"/>
              <a:gd name="connsiteX6" fmla="*/ 5358376 w 5358376"/>
              <a:gd name="connsiteY6" fmla="*/ 1727880 h 3458670"/>
              <a:gd name="connsiteX7" fmla="*/ 5358092 w 5358376"/>
              <a:gd name="connsiteY7" fmla="*/ 1729336 h 3458670"/>
              <a:gd name="connsiteX8" fmla="*/ 5358376 w 5358376"/>
              <a:gd name="connsiteY8" fmla="*/ 1730792 h 3458670"/>
              <a:gd name="connsiteX9" fmla="*/ 5323125 w 5358376"/>
              <a:gd name="connsiteY9" fmla="*/ 1815893 h 3458670"/>
              <a:gd name="connsiteX10" fmla="*/ 3715598 w 5358376"/>
              <a:gd name="connsiteY10" fmla="*/ 3423420 h 3458670"/>
              <a:gd name="connsiteX11" fmla="*/ 3585208 w 5358376"/>
              <a:gd name="connsiteY11" fmla="*/ 3449859 h 3458670"/>
              <a:gd name="connsiteX12" fmla="*/ 3545395 w 5358376"/>
              <a:gd name="connsiteY12" fmla="*/ 3423420 h 3458670"/>
              <a:gd name="connsiteX13" fmla="*/ 3518957 w 5358376"/>
              <a:gd name="connsiteY13" fmla="*/ 3383608 h 3458670"/>
              <a:gd name="connsiteX14" fmla="*/ 3545396 w 5358376"/>
              <a:gd name="connsiteY14" fmla="*/ 3253217 h 3458670"/>
              <a:gd name="connsiteX15" fmla="*/ 4948923 w 5358376"/>
              <a:gd name="connsiteY15" fmla="*/ 1849688 h 3458670"/>
              <a:gd name="connsiteX16" fmla="*/ 120352 w 5358376"/>
              <a:gd name="connsiteY16" fmla="*/ 1849687 h 3458670"/>
              <a:gd name="connsiteX17" fmla="*/ 9458 w 5358376"/>
              <a:gd name="connsiteY17" fmla="*/ 1776182 h 3458670"/>
              <a:gd name="connsiteX18" fmla="*/ 0 w 5358376"/>
              <a:gd name="connsiteY18" fmla="*/ 1729336 h 3458670"/>
              <a:gd name="connsiteX19" fmla="*/ 9458 w 5358376"/>
              <a:gd name="connsiteY19" fmla="*/ 1682490 h 3458670"/>
              <a:gd name="connsiteX20" fmla="*/ 120352 w 5358376"/>
              <a:gd name="connsiteY20" fmla="*/ 1608984 h 3458670"/>
              <a:gd name="connsiteX21" fmla="*/ 4948924 w 5358376"/>
              <a:gd name="connsiteY21" fmla="*/ 1608984 h 3458670"/>
              <a:gd name="connsiteX22" fmla="*/ 3545396 w 5358376"/>
              <a:gd name="connsiteY22" fmla="*/ 205454 h 3458670"/>
              <a:gd name="connsiteX23" fmla="*/ 3545396 w 5358376"/>
              <a:gd name="connsiteY23" fmla="*/ 35250 h 3458670"/>
              <a:gd name="connsiteX24" fmla="*/ 3545395 w 5358376"/>
              <a:gd name="connsiteY24" fmla="*/ 35251 h 3458670"/>
              <a:gd name="connsiteX25" fmla="*/ 3630497 w 5358376"/>
              <a:gd name="connsiteY25" fmla="*/ 0 h 345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58376" h="3458670">
                <a:moveTo>
                  <a:pt x="0" y="1729335"/>
                </a:moveTo>
                <a:lnTo>
                  <a:pt x="0" y="1729336"/>
                </a:lnTo>
                <a:lnTo>
                  <a:pt x="0" y="1729336"/>
                </a:lnTo>
                <a:close/>
                <a:moveTo>
                  <a:pt x="3630497" y="0"/>
                </a:moveTo>
                <a:cubicBezTo>
                  <a:pt x="3661298" y="1"/>
                  <a:pt x="3692098" y="11751"/>
                  <a:pt x="3715598" y="35251"/>
                </a:cubicBezTo>
                <a:lnTo>
                  <a:pt x="5323125" y="1642778"/>
                </a:lnTo>
                <a:cubicBezTo>
                  <a:pt x="5346626" y="1666279"/>
                  <a:pt x="5358375" y="1697079"/>
                  <a:pt x="5358376" y="1727880"/>
                </a:cubicBezTo>
                <a:lnTo>
                  <a:pt x="5358092" y="1729336"/>
                </a:lnTo>
                <a:lnTo>
                  <a:pt x="5358376" y="1730792"/>
                </a:lnTo>
                <a:cubicBezTo>
                  <a:pt x="5358375" y="1761592"/>
                  <a:pt x="5346625" y="1792393"/>
                  <a:pt x="5323125" y="1815893"/>
                </a:cubicBezTo>
                <a:lnTo>
                  <a:pt x="3715598" y="3423420"/>
                </a:lnTo>
                <a:cubicBezTo>
                  <a:pt x="3680348" y="3458671"/>
                  <a:pt x="3628672" y="3467483"/>
                  <a:pt x="3585208" y="3449859"/>
                </a:cubicBezTo>
                <a:lnTo>
                  <a:pt x="3545395" y="3423420"/>
                </a:lnTo>
                <a:lnTo>
                  <a:pt x="3518957" y="3383608"/>
                </a:lnTo>
                <a:cubicBezTo>
                  <a:pt x="3501332" y="3340144"/>
                  <a:pt x="3510145" y="3288468"/>
                  <a:pt x="3545396" y="3253217"/>
                </a:cubicBezTo>
                <a:lnTo>
                  <a:pt x="4948923" y="1849688"/>
                </a:lnTo>
                <a:lnTo>
                  <a:pt x="120352" y="1849687"/>
                </a:lnTo>
                <a:cubicBezTo>
                  <a:pt x="70500" y="1849687"/>
                  <a:pt x="27728" y="1819378"/>
                  <a:pt x="9458" y="1776182"/>
                </a:cubicBezTo>
                <a:lnTo>
                  <a:pt x="0" y="1729336"/>
                </a:lnTo>
                <a:lnTo>
                  <a:pt x="9458" y="1682490"/>
                </a:lnTo>
                <a:cubicBezTo>
                  <a:pt x="27728" y="1639293"/>
                  <a:pt x="70500" y="1608984"/>
                  <a:pt x="120352" y="1608984"/>
                </a:cubicBezTo>
                <a:lnTo>
                  <a:pt x="4948924" y="1608984"/>
                </a:lnTo>
                <a:lnTo>
                  <a:pt x="3545396" y="205454"/>
                </a:lnTo>
                <a:cubicBezTo>
                  <a:pt x="3498395" y="158453"/>
                  <a:pt x="3498395" y="82251"/>
                  <a:pt x="3545396" y="35250"/>
                </a:cubicBezTo>
                <a:lnTo>
                  <a:pt x="3545395" y="35251"/>
                </a:lnTo>
                <a:cubicBezTo>
                  <a:pt x="3568896" y="11750"/>
                  <a:pt x="3599696" y="1"/>
                  <a:pt x="36304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66C902B-FD23-4B30-9F06-2F073FB5C1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2B8A72-633A-4C1F-9BA5-98ED34731E5D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3B27F5-95AC-4220-AA04-0F777DDB45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73108B8-4A56-4E83-A459-D3FBC4AD97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29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19180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C337ED-407D-44C9-9197-5F097AAF7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7582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3C337ED-407D-44C9-9197-5F097AAF7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419D4EB-00FE-4435-9950-69E821B143A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425" y="2865874"/>
            <a:ext cx="5759450" cy="1169551"/>
          </a:xfrm>
        </p:spPr>
        <p:txBody>
          <a:bodyPr vert="horz"/>
          <a:lstStyle/>
          <a:p>
            <a:r>
              <a:rPr lang="de-DE" dirty="0"/>
              <a:t>Zweizeilige Headline </a:t>
            </a:r>
            <a:br>
              <a:rPr lang="de-DE" dirty="0"/>
            </a:br>
            <a:r>
              <a:rPr lang="de-DE" dirty="0"/>
              <a:t>in Verdana Fett 38pt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B355DA4E-6877-4125-8C24-22F91EF99B6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79424" y="4107498"/>
            <a:ext cx="5760000" cy="584775"/>
          </a:xfrm>
        </p:spPr>
        <p:txBody>
          <a:bodyPr/>
          <a:lstStyle/>
          <a:p>
            <a:r>
              <a:rPr lang="de-DE" dirty="0"/>
              <a:t>Untertitel Verdana 38pt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5EB2FD-0CAD-44F0-A364-0E34A7D7E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207568" y="5589240"/>
            <a:ext cx="3816000" cy="738664"/>
          </a:xfrm>
        </p:spPr>
        <p:txBody>
          <a:bodyPr/>
          <a:lstStyle/>
          <a:p>
            <a:r>
              <a:rPr lang="de-DE" dirty="0"/>
              <a:t>00.00.2022</a:t>
            </a:r>
          </a:p>
          <a:p>
            <a:r>
              <a:rPr lang="de-DE" dirty="0"/>
              <a:t>Berlin / Hamburg</a:t>
            </a:r>
          </a:p>
          <a:p>
            <a:r>
              <a:rPr lang="de-DE" dirty="0"/>
              <a:t>Max Mustermann</a:t>
            </a:r>
          </a:p>
        </p:txBody>
      </p:sp>
    </p:spTree>
    <p:extLst>
      <p:ext uri="{BB962C8B-B14F-4D97-AF65-F5344CB8AC3E}">
        <p14:creationId xmlns:p14="http://schemas.microsoft.com/office/powerpoint/2010/main" val="4214070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FE723-E8B3-47C5-AF72-2C100018C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Vielen Dank.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CFF9BD-435B-4F64-B2BE-9C46CD400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5" y="3567569"/>
            <a:ext cx="7559675" cy="215444"/>
          </a:xfrm>
        </p:spPr>
        <p:txBody>
          <a:bodyPr/>
          <a:lstStyle/>
          <a:p>
            <a:r>
              <a:rPr lang="de-DE" dirty="0"/>
              <a:t>Max Mustermann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81B746-A5FC-4DE4-96AE-95BB91168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041068"/>
            <a:ext cx="7560000" cy="861774"/>
          </a:xfrm>
        </p:spPr>
        <p:txBody>
          <a:bodyPr/>
          <a:lstStyle/>
          <a:p>
            <a:pPr lvl="1"/>
            <a:r>
              <a:rPr lang="de-DE" dirty="0"/>
              <a:t>Bundesdruckerei GmbH</a:t>
            </a:r>
          </a:p>
          <a:p>
            <a:pPr lvl="1"/>
            <a:r>
              <a:rPr lang="de-DE" dirty="0"/>
              <a:t>Position oder Abteilung</a:t>
            </a:r>
          </a:p>
          <a:p>
            <a:pPr lvl="1"/>
            <a:r>
              <a:rPr lang="de-DE" dirty="0"/>
              <a:t>E-Mail: max.mustermann@bdr.de</a:t>
            </a:r>
          </a:p>
          <a:p>
            <a:pPr lvl="1"/>
            <a:r>
              <a:rPr lang="de-DE" dirty="0"/>
              <a:t>Telefon: +49 (0)30 25 98-0</a:t>
            </a:r>
          </a:p>
        </p:txBody>
      </p:sp>
    </p:spTree>
    <p:extLst>
      <p:ext uri="{BB962C8B-B14F-4D97-AF65-F5344CB8AC3E}">
        <p14:creationId xmlns:p14="http://schemas.microsoft.com/office/powerpoint/2010/main" val="1942541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EAEF10-6ADF-4C47-BF37-0CE7911CA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2060848"/>
            <a:ext cx="7560000" cy="584775"/>
          </a:xfrm>
        </p:spPr>
        <p:txBody>
          <a:bodyPr/>
          <a:lstStyle/>
          <a:p>
            <a:r>
              <a:rPr lang="de-DE"/>
              <a:t>Thank you.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5EA44B-DAAC-4791-B59F-AA1D4ED7D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3567758"/>
            <a:ext cx="7560000" cy="215444"/>
          </a:xfrm>
        </p:spPr>
        <p:txBody>
          <a:bodyPr/>
          <a:lstStyle/>
          <a:p>
            <a:r>
              <a:rPr lang="de-DE" dirty="0"/>
              <a:t>Max Mustermann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7070E9-D98D-4DD1-B353-C78AEEEEA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041068"/>
            <a:ext cx="7560000" cy="215444"/>
          </a:xfrm>
        </p:spPr>
        <p:txBody>
          <a:bodyPr/>
          <a:lstStyle/>
          <a:p>
            <a:pPr lvl="1"/>
            <a:r>
              <a:rPr lang="de-DE" dirty="0"/>
              <a:t>Bundesdruckerei GmbH</a:t>
            </a:r>
          </a:p>
          <a:p>
            <a:pPr lvl="1"/>
            <a:r>
              <a:rPr lang="de-DE" dirty="0"/>
              <a:t>Position oder Abteilung</a:t>
            </a:r>
          </a:p>
          <a:p>
            <a:pPr lvl="1"/>
            <a:r>
              <a:rPr lang="de-DE" dirty="0"/>
              <a:t>E-Mail: max.mustermann@bdr.de</a:t>
            </a:r>
          </a:p>
          <a:p>
            <a:pPr lvl="1"/>
            <a:r>
              <a:rPr lang="de-DE" dirty="0"/>
              <a:t>Telefon: +49 (0)30 25 98-0</a:t>
            </a:r>
          </a:p>
        </p:txBody>
      </p:sp>
    </p:spTree>
    <p:extLst>
      <p:ext uri="{BB962C8B-B14F-4D97-AF65-F5344CB8AC3E}">
        <p14:creationId xmlns:p14="http://schemas.microsoft.com/office/powerpoint/2010/main" val="1529547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FE723-E8B3-47C5-AF72-2C100018C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2060848"/>
            <a:ext cx="7560000" cy="584775"/>
          </a:xfrm>
        </p:spPr>
        <p:txBody>
          <a:bodyPr/>
          <a:lstStyle/>
          <a:p>
            <a:r>
              <a:rPr lang="de-DE"/>
              <a:t>Vielen Dank.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0CFF9BD-435B-4F64-B2BE-9C46CD400B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5" y="3567758"/>
            <a:ext cx="7560000" cy="215444"/>
          </a:xfrm>
        </p:spPr>
        <p:txBody>
          <a:bodyPr/>
          <a:lstStyle/>
          <a:p>
            <a:r>
              <a:rPr lang="de-DE" dirty="0"/>
              <a:t>Max Mustermann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81B746-A5FC-4DE4-96AE-95BB91168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041068"/>
            <a:ext cx="7560000" cy="215444"/>
          </a:xfrm>
        </p:spPr>
        <p:txBody>
          <a:bodyPr/>
          <a:lstStyle/>
          <a:p>
            <a:pPr lvl="1"/>
            <a:r>
              <a:rPr lang="de-DE" dirty="0"/>
              <a:t>Bundesdruckerei GmbH</a:t>
            </a:r>
          </a:p>
          <a:p>
            <a:pPr lvl="1"/>
            <a:r>
              <a:rPr lang="de-DE" dirty="0"/>
              <a:t>Position oder Abteilung</a:t>
            </a:r>
          </a:p>
          <a:p>
            <a:pPr lvl="1"/>
            <a:r>
              <a:rPr lang="de-DE" dirty="0"/>
              <a:t>E-Mail: max.mustermann@bdr.de</a:t>
            </a:r>
          </a:p>
          <a:p>
            <a:pPr lvl="1"/>
            <a:r>
              <a:rPr lang="de-DE" dirty="0"/>
              <a:t>Telefon: +49 (0)30 25 98-0</a:t>
            </a:r>
          </a:p>
        </p:txBody>
      </p:sp>
    </p:spTree>
    <p:extLst>
      <p:ext uri="{BB962C8B-B14F-4D97-AF65-F5344CB8AC3E}">
        <p14:creationId xmlns:p14="http://schemas.microsoft.com/office/powerpoint/2010/main" val="2389993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AEAEF10-6ADF-4C47-BF37-0CE7911CA6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2060848"/>
            <a:ext cx="7560000" cy="584775"/>
          </a:xfrm>
        </p:spPr>
        <p:txBody>
          <a:bodyPr/>
          <a:lstStyle/>
          <a:p>
            <a:r>
              <a:rPr lang="de-DE"/>
              <a:t>Thank you.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5EA44B-DAAC-4791-B59F-AA1D4ED7D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3567758"/>
            <a:ext cx="7560000" cy="215444"/>
          </a:xfrm>
        </p:spPr>
        <p:txBody>
          <a:bodyPr/>
          <a:lstStyle/>
          <a:p>
            <a:r>
              <a:rPr lang="de-DE" dirty="0"/>
              <a:t>Max Mustermann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77070E9-D98D-4DD1-B353-C78AEEEEA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041068"/>
            <a:ext cx="7560000" cy="215444"/>
          </a:xfrm>
        </p:spPr>
        <p:txBody>
          <a:bodyPr/>
          <a:lstStyle/>
          <a:p>
            <a:pPr lvl="1"/>
            <a:r>
              <a:rPr lang="de-DE" dirty="0"/>
              <a:t>Bundesdruckerei GmbH</a:t>
            </a:r>
          </a:p>
          <a:p>
            <a:pPr lvl="1"/>
            <a:r>
              <a:rPr lang="de-DE" dirty="0"/>
              <a:t>Position oder Abteilung</a:t>
            </a:r>
          </a:p>
          <a:p>
            <a:pPr lvl="1"/>
            <a:r>
              <a:rPr lang="de-DE" dirty="0"/>
              <a:t>E-Mail: max.mustermann@bdr.de</a:t>
            </a:r>
          </a:p>
          <a:p>
            <a:pPr lvl="1"/>
            <a:r>
              <a:rPr lang="de-DE" dirty="0"/>
              <a:t>Telefon: +49 (0)30 25 98-0</a:t>
            </a:r>
          </a:p>
        </p:txBody>
      </p:sp>
    </p:spTree>
    <p:extLst>
      <p:ext uri="{BB962C8B-B14F-4D97-AF65-F5344CB8AC3E}">
        <p14:creationId xmlns:p14="http://schemas.microsoft.com/office/powerpoint/2010/main" val="3556633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CF3CC18C-AC1D-45B6-9443-BCAD94BB9B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CF3CC18C-AC1D-45B6-9443-BCAD94BB9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81F8895-D279-4A96-9035-785EBAB5548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 dirty="0"/>
              <a:t>Welche Farben darf ich anklicken?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F21674-3D4A-44C1-B06F-688E2E4BE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937056" cy="246221"/>
          </a:xfrm>
        </p:spPr>
        <p:txBody>
          <a:bodyPr/>
          <a:lstStyle/>
          <a:p>
            <a:r>
              <a:rPr lang="de-DE"/>
              <a:t>PowerPoint Farben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1DA2C8-10E6-4843-982E-D97B735EB2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 dirty="0"/>
              <a:t>Designfarben und Benutzerdefinierte Farben</a:t>
            </a:r>
          </a:p>
        </p:txBody>
      </p:sp>
      <p:sp>
        <p:nvSpPr>
          <p:cNvPr id="51" name="Datumsplatzhalter 50">
            <a:extLst>
              <a:ext uri="{FF2B5EF4-FFF2-40B4-BE49-F238E27FC236}">
                <a16:creationId xmlns:a16="http://schemas.microsoft.com/office/drawing/2014/main" id="{C8FA95F5-5FF5-46E7-8488-D682D8CC0434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>
          <a:xfrm>
            <a:off x="479425" y="6357050"/>
            <a:ext cx="720000" cy="138499"/>
          </a:xfrm>
        </p:spPr>
        <p:txBody>
          <a:bodyPr/>
          <a:lstStyle/>
          <a:p>
            <a:fld id="{B749D875-4653-4DF0-8EF6-F197EBBC7ECE}" type="datetime1">
              <a:rPr lang="de-DE" noProof="0" smtClean="0"/>
              <a:pPr/>
              <a:t>26.02.2024</a:t>
            </a:fld>
            <a:endParaRPr lang="de-DE" noProof="0"/>
          </a:p>
        </p:txBody>
      </p:sp>
      <p:sp>
        <p:nvSpPr>
          <p:cNvPr id="52" name="Fußzeilenplatzhalter 51">
            <a:extLst>
              <a:ext uri="{FF2B5EF4-FFF2-40B4-BE49-F238E27FC236}">
                <a16:creationId xmlns:a16="http://schemas.microsoft.com/office/drawing/2014/main" id="{B291F2E8-BD02-4F6C-9EA5-50DA77D37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1343471" y="6357050"/>
            <a:ext cx="7200000" cy="138499"/>
          </a:xfrm>
        </p:spPr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82D5DBF5-1BDB-4545-9F64-6CF2D05DEC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>
          <a:xfrm>
            <a:off x="11352624" y="6357050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34</a:t>
            </a:fld>
            <a:endParaRPr lang="de-DE" noProof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99EDFD4-1A82-46BB-AD5D-C80C0610CF49}"/>
              </a:ext>
            </a:extLst>
          </p:cNvPr>
          <p:cNvSpPr/>
          <p:nvPr/>
        </p:nvSpPr>
        <p:spPr bwMode="gray">
          <a:xfrm>
            <a:off x="479425" y="2348880"/>
            <a:ext cx="1044000" cy="79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WHITE (100)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724938A-56D4-469B-BF2E-BD383258B31B}"/>
              </a:ext>
            </a:extLst>
          </p:cNvPr>
          <p:cNvSpPr/>
          <p:nvPr/>
        </p:nvSpPr>
        <p:spPr bwMode="gray">
          <a:xfrm>
            <a:off x="1604567" y="2348880"/>
            <a:ext cx="1044000" cy="792000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DEEP BLUE</a:t>
            </a:r>
            <a:br>
              <a:rPr lang="de-DE" sz="1200" dirty="0"/>
            </a:br>
            <a:r>
              <a:rPr lang="de-DE" sz="1200" dirty="0"/>
              <a:t>(90)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C680305-E135-4640-8CAF-4CF8FC11F173}"/>
              </a:ext>
            </a:extLst>
          </p:cNvPr>
          <p:cNvSpPr/>
          <p:nvPr/>
        </p:nvSpPr>
        <p:spPr bwMode="gray">
          <a:xfrm>
            <a:off x="2729709" y="2348880"/>
            <a:ext cx="1044000" cy="792000"/>
          </a:xfrm>
          <a:prstGeom prst="rect">
            <a:avLst/>
          </a:prstGeom>
          <a:solidFill>
            <a:schemeClr val="bg2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GREY</a:t>
            </a:r>
            <a:br>
              <a:rPr lang="de-DE" sz="1200" dirty="0"/>
            </a:br>
            <a:r>
              <a:rPr lang="de-DE" sz="1200" dirty="0"/>
              <a:t>(80)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E8AA8BE-5BAF-49DA-A99E-825B798E86C1}"/>
              </a:ext>
            </a:extLst>
          </p:cNvPr>
          <p:cNvSpPr/>
          <p:nvPr/>
        </p:nvSpPr>
        <p:spPr bwMode="gray">
          <a:xfrm>
            <a:off x="3854851" y="2348880"/>
            <a:ext cx="1044000" cy="792000"/>
          </a:xfrm>
          <a:prstGeom prst="rect">
            <a:avLst/>
          </a:prstGeom>
          <a:solidFill>
            <a:schemeClr val="tx2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GREY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(30)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FB01BCEE-CFDE-4529-BD2E-592DEF77DD03}"/>
              </a:ext>
            </a:extLst>
          </p:cNvPr>
          <p:cNvSpPr/>
          <p:nvPr/>
        </p:nvSpPr>
        <p:spPr bwMode="gray">
          <a:xfrm>
            <a:off x="4979992" y="2348880"/>
            <a:ext cx="1044000" cy="79200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DEEP BLUE</a:t>
            </a:r>
            <a:br>
              <a:rPr lang="en-US" sz="1200" dirty="0"/>
            </a:br>
            <a:r>
              <a:rPr lang="en-US" sz="1200" dirty="0"/>
              <a:t>(90)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3ADBB19-B24C-4AF6-91BC-6A2146983598}"/>
              </a:ext>
            </a:extLst>
          </p:cNvPr>
          <p:cNvSpPr/>
          <p:nvPr/>
        </p:nvSpPr>
        <p:spPr bwMode="gray">
          <a:xfrm>
            <a:off x="479425" y="3212976"/>
            <a:ext cx="1044000" cy="7920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BLUE</a:t>
            </a:r>
            <a:br>
              <a:rPr lang="de-DE" sz="1200" dirty="0"/>
            </a:br>
            <a:r>
              <a:rPr lang="de-DE" sz="1200" dirty="0"/>
              <a:t>(70)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DAAA49F-96B3-465F-8FD2-B8F348189B77}"/>
              </a:ext>
            </a:extLst>
          </p:cNvPr>
          <p:cNvSpPr/>
          <p:nvPr/>
        </p:nvSpPr>
        <p:spPr bwMode="gray">
          <a:xfrm>
            <a:off x="1604567" y="3212976"/>
            <a:ext cx="1044000" cy="79200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LIGHT BLUE</a:t>
            </a:r>
            <a:br>
              <a:rPr lang="de-DE" sz="1200" dirty="0"/>
            </a:br>
            <a:r>
              <a:rPr lang="de-DE" sz="1200" dirty="0"/>
              <a:t>(50)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6C196F5-7748-4D67-98DD-8287999CC00E}"/>
              </a:ext>
            </a:extLst>
          </p:cNvPr>
          <p:cNvSpPr/>
          <p:nvPr/>
        </p:nvSpPr>
        <p:spPr bwMode="gray">
          <a:xfrm>
            <a:off x="2729709" y="3212976"/>
            <a:ext cx="1044000" cy="792000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BLUE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(20)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4477F9E-D606-4DC0-A717-F9528CAC5553}"/>
              </a:ext>
            </a:extLst>
          </p:cNvPr>
          <p:cNvSpPr/>
          <p:nvPr/>
        </p:nvSpPr>
        <p:spPr bwMode="gray">
          <a:xfrm>
            <a:off x="3854851" y="3212976"/>
            <a:ext cx="1044000" cy="792000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BLUE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(10)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F923AD5-0E8B-46D0-AD3B-41A553B451E6}"/>
              </a:ext>
            </a:extLst>
          </p:cNvPr>
          <p:cNvSpPr/>
          <p:nvPr/>
        </p:nvSpPr>
        <p:spPr bwMode="gray">
          <a:xfrm>
            <a:off x="4979992" y="3212976"/>
            <a:ext cx="1044000" cy="79200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GREY</a:t>
            </a:r>
            <a:br>
              <a:rPr lang="de-DE" sz="1200" dirty="0"/>
            </a:br>
            <a:r>
              <a:rPr lang="de-DE" sz="1200" dirty="0"/>
              <a:t>(60)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A175265-2267-449B-9EE2-2272E6C093C6}"/>
              </a:ext>
            </a:extLst>
          </p:cNvPr>
          <p:cNvSpPr/>
          <p:nvPr/>
        </p:nvSpPr>
        <p:spPr bwMode="gray">
          <a:xfrm>
            <a:off x="479425" y="4257092"/>
            <a:ext cx="1044000" cy="792000"/>
          </a:xfrm>
          <a:prstGeom prst="rect">
            <a:avLst/>
          </a:prstGeom>
          <a:solidFill>
            <a:srgbClr val="00543C"/>
          </a:solidFill>
          <a:ln w="6350">
            <a:solidFill>
              <a:srgbClr val="0054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GREEN</a:t>
            </a:r>
            <a:br>
              <a:rPr lang="de-DE" sz="1200" dirty="0"/>
            </a:br>
            <a:r>
              <a:rPr lang="de-DE" sz="1200" dirty="0"/>
              <a:t>(90)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66CFC91-AC96-488E-AF1E-DDB925BF0872}"/>
              </a:ext>
            </a:extLst>
          </p:cNvPr>
          <p:cNvSpPr/>
          <p:nvPr/>
        </p:nvSpPr>
        <p:spPr bwMode="gray">
          <a:xfrm>
            <a:off x="1595616" y="4257092"/>
            <a:ext cx="1044000" cy="792000"/>
          </a:xfrm>
          <a:prstGeom prst="rect">
            <a:avLst/>
          </a:prstGeom>
          <a:solidFill>
            <a:srgbClr val="00A073"/>
          </a:solidFill>
          <a:ln w="6350">
            <a:solidFill>
              <a:srgbClr val="00A0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GREEN</a:t>
            </a:r>
            <a:br>
              <a:rPr lang="de-DE" sz="1200" dirty="0"/>
            </a:br>
            <a:r>
              <a:rPr lang="de-DE" sz="1200" dirty="0"/>
              <a:t>(70)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EAA491FA-2F11-4F8F-BA8F-28AA9ADB07B4}"/>
              </a:ext>
            </a:extLst>
          </p:cNvPr>
          <p:cNvSpPr/>
          <p:nvPr/>
        </p:nvSpPr>
        <p:spPr bwMode="gray">
          <a:xfrm>
            <a:off x="2729709" y="4257092"/>
            <a:ext cx="1044000" cy="792000"/>
          </a:xfrm>
          <a:prstGeom prst="rect">
            <a:avLst/>
          </a:prstGeom>
          <a:solidFill>
            <a:srgbClr val="33DBAB"/>
          </a:solidFill>
          <a:ln w="6350">
            <a:solidFill>
              <a:srgbClr val="33D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GREEN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(30)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C9DC80C5-02B9-4330-860E-E1CD92971710}"/>
              </a:ext>
            </a:extLst>
          </p:cNvPr>
          <p:cNvSpPr/>
          <p:nvPr/>
        </p:nvSpPr>
        <p:spPr bwMode="gray">
          <a:xfrm>
            <a:off x="3854851" y="4257092"/>
            <a:ext cx="1044000" cy="792000"/>
          </a:xfrm>
          <a:prstGeom prst="rect">
            <a:avLst/>
          </a:prstGeom>
          <a:solidFill>
            <a:srgbClr val="8EDEC6"/>
          </a:solidFill>
          <a:ln w="6350">
            <a:solidFill>
              <a:srgbClr val="8ED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GREEN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(10)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F7889AB3-3223-464B-A949-EEB53D3787D5}"/>
              </a:ext>
            </a:extLst>
          </p:cNvPr>
          <p:cNvSpPr/>
          <p:nvPr/>
        </p:nvSpPr>
        <p:spPr bwMode="gray">
          <a:xfrm>
            <a:off x="4979992" y="4257092"/>
            <a:ext cx="1044000" cy="792000"/>
          </a:xfrm>
          <a:prstGeom prst="rect">
            <a:avLst/>
          </a:prstGeom>
          <a:solidFill>
            <a:srgbClr val="EDEDED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GREY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(20)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A0BBBA5-CE8F-4B95-B688-A5CA1EEC6949}"/>
              </a:ext>
            </a:extLst>
          </p:cNvPr>
          <p:cNvSpPr/>
          <p:nvPr/>
        </p:nvSpPr>
        <p:spPr bwMode="gray">
          <a:xfrm>
            <a:off x="479425" y="5121276"/>
            <a:ext cx="1044000" cy="792000"/>
          </a:xfrm>
          <a:prstGeom prst="rect">
            <a:avLst/>
          </a:prstGeom>
          <a:solidFill>
            <a:srgbClr val="F6F6F6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LIGHT GREY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(10)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CAC9D0EC-E7E9-4003-A700-F503A6676F27}"/>
              </a:ext>
            </a:extLst>
          </p:cNvPr>
          <p:cNvSpPr/>
          <p:nvPr/>
        </p:nvSpPr>
        <p:spPr bwMode="gray">
          <a:xfrm>
            <a:off x="1595616" y="5121276"/>
            <a:ext cx="1044000" cy="792000"/>
          </a:xfrm>
          <a:prstGeom prst="rect">
            <a:avLst/>
          </a:prstGeom>
          <a:solidFill>
            <a:srgbClr val="FFC200"/>
          </a:solidFill>
          <a:ln w="6350">
            <a:solidFill>
              <a:srgbClr val="FFC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BDR YELLOW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(40)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10A38C67-C41B-4C3F-A19B-16C05A244DEC}"/>
              </a:ext>
            </a:extLst>
          </p:cNvPr>
          <p:cNvSpPr/>
          <p:nvPr/>
        </p:nvSpPr>
        <p:spPr bwMode="gray">
          <a:xfrm>
            <a:off x="2729709" y="5121276"/>
            <a:ext cx="1044000" cy="792000"/>
          </a:xfrm>
          <a:prstGeom prst="rect">
            <a:avLst/>
          </a:prstGeom>
          <a:solidFill>
            <a:srgbClr val="FF8C00"/>
          </a:solidFill>
          <a:ln w="6350">
            <a:solidFill>
              <a:srgbClr val="FF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DEEP ORANGE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(50)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10FB3EE9-78A9-42E1-AA1F-55FCAD6FA598}"/>
              </a:ext>
            </a:extLst>
          </p:cNvPr>
          <p:cNvSpPr/>
          <p:nvPr/>
        </p:nvSpPr>
        <p:spPr bwMode="gray">
          <a:xfrm>
            <a:off x="3854851" y="5121276"/>
            <a:ext cx="1044000" cy="792000"/>
          </a:xfrm>
          <a:prstGeom prst="rect">
            <a:avLst/>
          </a:prstGeom>
          <a:solidFill>
            <a:srgbClr val="E60037"/>
          </a:solidFill>
          <a:ln w="6350">
            <a:solidFill>
              <a:srgbClr val="E6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BDR RED</a:t>
            </a:r>
            <a:br>
              <a:rPr lang="de-DE" sz="1200" dirty="0"/>
            </a:br>
            <a:r>
              <a:rPr lang="de-DE" sz="1200" dirty="0"/>
              <a:t>(50)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5B51196-7197-452F-88F4-3E8A9771F49C}"/>
              </a:ext>
            </a:extLst>
          </p:cNvPr>
          <p:cNvSpPr/>
          <p:nvPr/>
        </p:nvSpPr>
        <p:spPr bwMode="gray">
          <a:xfrm>
            <a:off x="4979992" y="5121276"/>
            <a:ext cx="1044000" cy="792000"/>
          </a:xfrm>
          <a:prstGeom prst="rect">
            <a:avLst/>
          </a:prstGeom>
          <a:solidFill>
            <a:srgbClr val="00D296"/>
          </a:solidFill>
          <a:ln w="6350">
            <a:solidFill>
              <a:srgbClr val="00D2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TECH GREEN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(40)</a:t>
            </a:r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DE6B2B41-1880-4DD6-AC9A-242205A0B0C7}"/>
              </a:ext>
            </a:extLst>
          </p:cNvPr>
          <p:cNvSpPr/>
          <p:nvPr/>
        </p:nvSpPr>
        <p:spPr bwMode="gray">
          <a:xfrm flipH="1">
            <a:off x="8472264" y="3215258"/>
            <a:ext cx="885403" cy="571501"/>
          </a:xfrm>
          <a:custGeom>
            <a:avLst/>
            <a:gdLst>
              <a:gd name="connsiteX0" fmla="*/ 0 w 5358376"/>
              <a:gd name="connsiteY0" fmla="*/ 1729335 h 3458670"/>
              <a:gd name="connsiteX1" fmla="*/ 0 w 5358376"/>
              <a:gd name="connsiteY1" fmla="*/ 1729336 h 3458670"/>
              <a:gd name="connsiteX2" fmla="*/ 0 w 5358376"/>
              <a:gd name="connsiteY2" fmla="*/ 1729336 h 3458670"/>
              <a:gd name="connsiteX3" fmla="*/ 3630497 w 5358376"/>
              <a:gd name="connsiteY3" fmla="*/ 0 h 3458670"/>
              <a:gd name="connsiteX4" fmla="*/ 3715598 w 5358376"/>
              <a:gd name="connsiteY4" fmla="*/ 35251 h 3458670"/>
              <a:gd name="connsiteX5" fmla="*/ 5323125 w 5358376"/>
              <a:gd name="connsiteY5" fmla="*/ 1642778 h 3458670"/>
              <a:gd name="connsiteX6" fmla="*/ 5358376 w 5358376"/>
              <a:gd name="connsiteY6" fmla="*/ 1727880 h 3458670"/>
              <a:gd name="connsiteX7" fmla="*/ 5358092 w 5358376"/>
              <a:gd name="connsiteY7" fmla="*/ 1729336 h 3458670"/>
              <a:gd name="connsiteX8" fmla="*/ 5358376 w 5358376"/>
              <a:gd name="connsiteY8" fmla="*/ 1730792 h 3458670"/>
              <a:gd name="connsiteX9" fmla="*/ 5323125 w 5358376"/>
              <a:gd name="connsiteY9" fmla="*/ 1815893 h 3458670"/>
              <a:gd name="connsiteX10" fmla="*/ 3715598 w 5358376"/>
              <a:gd name="connsiteY10" fmla="*/ 3423420 h 3458670"/>
              <a:gd name="connsiteX11" fmla="*/ 3585208 w 5358376"/>
              <a:gd name="connsiteY11" fmla="*/ 3449859 h 3458670"/>
              <a:gd name="connsiteX12" fmla="*/ 3545395 w 5358376"/>
              <a:gd name="connsiteY12" fmla="*/ 3423420 h 3458670"/>
              <a:gd name="connsiteX13" fmla="*/ 3518957 w 5358376"/>
              <a:gd name="connsiteY13" fmla="*/ 3383608 h 3458670"/>
              <a:gd name="connsiteX14" fmla="*/ 3545396 w 5358376"/>
              <a:gd name="connsiteY14" fmla="*/ 3253217 h 3458670"/>
              <a:gd name="connsiteX15" fmla="*/ 4948923 w 5358376"/>
              <a:gd name="connsiteY15" fmla="*/ 1849688 h 3458670"/>
              <a:gd name="connsiteX16" fmla="*/ 120352 w 5358376"/>
              <a:gd name="connsiteY16" fmla="*/ 1849687 h 3458670"/>
              <a:gd name="connsiteX17" fmla="*/ 9458 w 5358376"/>
              <a:gd name="connsiteY17" fmla="*/ 1776182 h 3458670"/>
              <a:gd name="connsiteX18" fmla="*/ 0 w 5358376"/>
              <a:gd name="connsiteY18" fmla="*/ 1729336 h 3458670"/>
              <a:gd name="connsiteX19" fmla="*/ 9458 w 5358376"/>
              <a:gd name="connsiteY19" fmla="*/ 1682490 h 3458670"/>
              <a:gd name="connsiteX20" fmla="*/ 120352 w 5358376"/>
              <a:gd name="connsiteY20" fmla="*/ 1608984 h 3458670"/>
              <a:gd name="connsiteX21" fmla="*/ 4948924 w 5358376"/>
              <a:gd name="connsiteY21" fmla="*/ 1608984 h 3458670"/>
              <a:gd name="connsiteX22" fmla="*/ 3545396 w 5358376"/>
              <a:gd name="connsiteY22" fmla="*/ 205454 h 3458670"/>
              <a:gd name="connsiteX23" fmla="*/ 3545396 w 5358376"/>
              <a:gd name="connsiteY23" fmla="*/ 35250 h 3458670"/>
              <a:gd name="connsiteX24" fmla="*/ 3545395 w 5358376"/>
              <a:gd name="connsiteY24" fmla="*/ 35251 h 3458670"/>
              <a:gd name="connsiteX25" fmla="*/ 3630497 w 5358376"/>
              <a:gd name="connsiteY25" fmla="*/ 0 h 345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58376" h="3458670">
                <a:moveTo>
                  <a:pt x="0" y="1729335"/>
                </a:moveTo>
                <a:lnTo>
                  <a:pt x="0" y="1729336"/>
                </a:lnTo>
                <a:lnTo>
                  <a:pt x="0" y="1729336"/>
                </a:lnTo>
                <a:close/>
                <a:moveTo>
                  <a:pt x="3630497" y="0"/>
                </a:moveTo>
                <a:cubicBezTo>
                  <a:pt x="3661298" y="1"/>
                  <a:pt x="3692098" y="11751"/>
                  <a:pt x="3715598" y="35251"/>
                </a:cubicBezTo>
                <a:lnTo>
                  <a:pt x="5323125" y="1642778"/>
                </a:lnTo>
                <a:cubicBezTo>
                  <a:pt x="5346626" y="1666279"/>
                  <a:pt x="5358375" y="1697079"/>
                  <a:pt x="5358376" y="1727880"/>
                </a:cubicBezTo>
                <a:lnTo>
                  <a:pt x="5358092" y="1729336"/>
                </a:lnTo>
                <a:lnTo>
                  <a:pt x="5358376" y="1730792"/>
                </a:lnTo>
                <a:cubicBezTo>
                  <a:pt x="5358375" y="1761592"/>
                  <a:pt x="5346625" y="1792393"/>
                  <a:pt x="5323125" y="1815893"/>
                </a:cubicBezTo>
                <a:lnTo>
                  <a:pt x="3715598" y="3423420"/>
                </a:lnTo>
                <a:cubicBezTo>
                  <a:pt x="3680348" y="3458671"/>
                  <a:pt x="3628672" y="3467483"/>
                  <a:pt x="3585208" y="3449859"/>
                </a:cubicBezTo>
                <a:lnTo>
                  <a:pt x="3545395" y="3423420"/>
                </a:lnTo>
                <a:lnTo>
                  <a:pt x="3518957" y="3383608"/>
                </a:lnTo>
                <a:cubicBezTo>
                  <a:pt x="3501332" y="3340144"/>
                  <a:pt x="3510145" y="3288468"/>
                  <a:pt x="3545396" y="3253217"/>
                </a:cubicBezTo>
                <a:lnTo>
                  <a:pt x="4948923" y="1849688"/>
                </a:lnTo>
                <a:lnTo>
                  <a:pt x="120352" y="1849687"/>
                </a:lnTo>
                <a:cubicBezTo>
                  <a:pt x="70500" y="1849687"/>
                  <a:pt x="27728" y="1819378"/>
                  <a:pt x="9458" y="1776182"/>
                </a:cubicBezTo>
                <a:lnTo>
                  <a:pt x="0" y="1729336"/>
                </a:lnTo>
                <a:lnTo>
                  <a:pt x="9458" y="1682490"/>
                </a:lnTo>
                <a:cubicBezTo>
                  <a:pt x="27728" y="1639293"/>
                  <a:pt x="70500" y="1608984"/>
                  <a:pt x="120352" y="1608984"/>
                </a:cubicBezTo>
                <a:lnTo>
                  <a:pt x="4948924" y="1608984"/>
                </a:lnTo>
                <a:lnTo>
                  <a:pt x="3545396" y="205454"/>
                </a:lnTo>
                <a:cubicBezTo>
                  <a:pt x="3498395" y="158453"/>
                  <a:pt x="3498395" y="82251"/>
                  <a:pt x="3545396" y="35250"/>
                </a:cubicBezTo>
                <a:lnTo>
                  <a:pt x="3545395" y="35251"/>
                </a:lnTo>
                <a:cubicBezTo>
                  <a:pt x="3568896" y="11750"/>
                  <a:pt x="3599696" y="1"/>
                  <a:pt x="36304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46" name="Freihandform: Form 45">
            <a:extLst>
              <a:ext uri="{FF2B5EF4-FFF2-40B4-BE49-F238E27FC236}">
                <a16:creationId xmlns:a16="http://schemas.microsoft.com/office/drawing/2014/main" id="{7C4249AE-04C8-42E3-BB7F-088416C8F6C4}"/>
              </a:ext>
            </a:extLst>
          </p:cNvPr>
          <p:cNvSpPr/>
          <p:nvPr/>
        </p:nvSpPr>
        <p:spPr bwMode="gray">
          <a:xfrm flipH="1">
            <a:off x="8472264" y="4889444"/>
            <a:ext cx="885403" cy="571501"/>
          </a:xfrm>
          <a:custGeom>
            <a:avLst/>
            <a:gdLst>
              <a:gd name="connsiteX0" fmla="*/ 0 w 5358376"/>
              <a:gd name="connsiteY0" fmla="*/ 1729335 h 3458670"/>
              <a:gd name="connsiteX1" fmla="*/ 0 w 5358376"/>
              <a:gd name="connsiteY1" fmla="*/ 1729336 h 3458670"/>
              <a:gd name="connsiteX2" fmla="*/ 0 w 5358376"/>
              <a:gd name="connsiteY2" fmla="*/ 1729336 h 3458670"/>
              <a:gd name="connsiteX3" fmla="*/ 3630497 w 5358376"/>
              <a:gd name="connsiteY3" fmla="*/ 0 h 3458670"/>
              <a:gd name="connsiteX4" fmla="*/ 3715598 w 5358376"/>
              <a:gd name="connsiteY4" fmla="*/ 35251 h 3458670"/>
              <a:gd name="connsiteX5" fmla="*/ 5323125 w 5358376"/>
              <a:gd name="connsiteY5" fmla="*/ 1642778 h 3458670"/>
              <a:gd name="connsiteX6" fmla="*/ 5358376 w 5358376"/>
              <a:gd name="connsiteY6" fmla="*/ 1727880 h 3458670"/>
              <a:gd name="connsiteX7" fmla="*/ 5358092 w 5358376"/>
              <a:gd name="connsiteY7" fmla="*/ 1729336 h 3458670"/>
              <a:gd name="connsiteX8" fmla="*/ 5358376 w 5358376"/>
              <a:gd name="connsiteY8" fmla="*/ 1730792 h 3458670"/>
              <a:gd name="connsiteX9" fmla="*/ 5323125 w 5358376"/>
              <a:gd name="connsiteY9" fmla="*/ 1815893 h 3458670"/>
              <a:gd name="connsiteX10" fmla="*/ 3715598 w 5358376"/>
              <a:gd name="connsiteY10" fmla="*/ 3423420 h 3458670"/>
              <a:gd name="connsiteX11" fmla="*/ 3585208 w 5358376"/>
              <a:gd name="connsiteY11" fmla="*/ 3449859 h 3458670"/>
              <a:gd name="connsiteX12" fmla="*/ 3545395 w 5358376"/>
              <a:gd name="connsiteY12" fmla="*/ 3423420 h 3458670"/>
              <a:gd name="connsiteX13" fmla="*/ 3518957 w 5358376"/>
              <a:gd name="connsiteY13" fmla="*/ 3383608 h 3458670"/>
              <a:gd name="connsiteX14" fmla="*/ 3545396 w 5358376"/>
              <a:gd name="connsiteY14" fmla="*/ 3253217 h 3458670"/>
              <a:gd name="connsiteX15" fmla="*/ 4948923 w 5358376"/>
              <a:gd name="connsiteY15" fmla="*/ 1849688 h 3458670"/>
              <a:gd name="connsiteX16" fmla="*/ 120352 w 5358376"/>
              <a:gd name="connsiteY16" fmla="*/ 1849687 h 3458670"/>
              <a:gd name="connsiteX17" fmla="*/ 9458 w 5358376"/>
              <a:gd name="connsiteY17" fmla="*/ 1776182 h 3458670"/>
              <a:gd name="connsiteX18" fmla="*/ 0 w 5358376"/>
              <a:gd name="connsiteY18" fmla="*/ 1729336 h 3458670"/>
              <a:gd name="connsiteX19" fmla="*/ 9458 w 5358376"/>
              <a:gd name="connsiteY19" fmla="*/ 1682490 h 3458670"/>
              <a:gd name="connsiteX20" fmla="*/ 120352 w 5358376"/>
              <a:gd name="connsiteY20" fmla="*/ 1608984 h 3458670"/>
              <a:gd name="connsiteX21" fmla="*/ 4948924 w 5358376"/>
              <a:gd name="connsiteY21" fmla="*/ 1608984 h 3458670"/>
              <a:gd name="connsiteX22" fmla="*/ 3545396 w 5358376"/>
              <a:gd name="connsiteY22" fmla="*/ 205454 h 3458670"/>
              <a:gd name="connsiteX23" fmla="*/ 3545396 w 5358376"/>
              <a:gd name="connsiteY23" fmla="*/ 35250 h 3458670"/>
              <a:gd name="connsiteX24" fmla="*/ 3545395 w 5358376"/>
              <a:gd name="connsiteY24" fmla="*/ 35251 h 3458670"/>
              <a:gd name="connsiteX25" fmla="*/ 3630497 w 5358376"/>
              <a:gd name="connsiteY25" fmla="*/ 0 h 345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58376" h="3458670">
                <a:moveTo>
                  <a:pt x="0" y="1729335"/>
                </a:moveTo>
                <a:lnTo>
                  <a:pt x="0" y="1729336"/>
                </a:lnTo>
                <a:lnTo>
                  <a:pt x="0" y="1729336"/>
                </a:lnTo>
                <a:close/>
                <a:moveTo>
                  <a:pt x="3630497" y="0"/>
                </a:moveTo>
                <a:cubicBezTo>
                  <a:pt x="3661298" y="1"/>
                  <a:pt x="3692098" y="11751"/>
                  <a:pt x="3715598" y="35251"/>
                </a:cubicBezTo>
                <a:lnTo>
                  <a:pt x="5323125" y="1642778"/>
                </a:lnTo>
                <a:cubicBezTo>
                  <a:pt x="5346626" y="1666279"/>
                  <a:pt x="5358375" y="1697079"/>
                  <a:pt x="5358376" y="1727880"/>
                </a:cubicBezTo>
                <a:lnTo>
                  <a:pt x="5358092" y="1729336"/>
                </a:lnTo>
                <a:lnTo>
                  <a:pt x="5358376" y="1730792"/>
                </a:lnTo>
                <a:cubicBezTo>
                  <a:pt x="5358375" y="1761592"/>
                  <a:pt x="5346625" y="1792393"/>
                  <a:pt x="5323125" y="1815893"/>
                </a:cubicBezTo>
                <a:lnTo>
                  <a:pt x="3715598" y="3423420"/>
                </a:lnTo>
                <a:cubicBezTo>
                  <a:pt x="3680348" y="3458671"/>
                  <a:pt x="3628672" y="3467483"/>
                  <a:pt x="3585208" y="3449859"/>
                </a:cubicBezTo>
                <a:lnTo>
                  <a:pt x="3545395" y="3423420"/>
                </a:lnTo>
                <a:lnTo>
                  <a:pt x="3518957" y="3383608"/>
                </a:lnTo>
                <a:cubicBezTo>
                  <a:pt x="3501332" y="3340144"/>
                  <a:pt x="3510145" y="3288468"/>
                  <a:pt x="3545396" y="3253217"/>
                </a:cubicBezTo>
                <a:lnTo>
                  <a:pt x="4948923" y="1849688"/>
                </a:lnTo>
                <a:lnTo>
                  <a:pt x="120352" y="1849687"/>
                </a:lnTo>
                <a:cubicBezTo>
                  <a:pt x="70500" y="1849687"/>
                  <a:pt x="27728" y="1819378"/>
                  <a:pt x="9458" y="1776182"/>
                </a:cubicBezTo>
                <a:lnTo>
                  <a:pt x="0" y="1729336"/>
                </a:lnTo>
                <a:lnTo>
                  <a:pt x="9458" y="1682490"/>
                </a:lnTo>
                <a:cubicBezTo>
                  <a:pt x="27728" y="1639293"/>
                  <a:pt x="70500" y="1608984"/>
                  <a:pt x="120352" y="1608984"/>
                </a:cubicBezTo>
                <a:lnTo>
                  <a:pt x="4948924" y="1608984"/>
                </a:lnTo>
                <a:lnTo>
                  <a:pt x="3545396" y="205454"/>
                </a:lnTo>
                <a:cubicBezTo>
                  <a:pt x="3498395" y="158453"/>
                  <a:pt x="3498395" y="82251"/>
                  <a:pt x="3545396" y="35250"/>
                </a:cubicBezTo>
                <a:lnTo>
                  <a:pt x="3545395" y="35251"/>
                </a:lnTo>
                <a:cubicBezTo>
                  <a:pt x="3568896" y="11750"/>
                  <a:pt x="3599696" y="1"/>
                  <a:pt x="36304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sz="1400" dirty="0" err="1"/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D387D34D-4C34-48E9-95AA-4B02D9030D6F}"/>
              </a:ext>
            </a:extLst>
          </p:cNvPr>
          <p:cNvSpPr/>
          <p:nvPr/>
        </p:nvSpPr>
        <p:spPr bwMode="gray">
          <a:xfrm>
            <a:off x="9480624" y="3249008"/>
            <a:ext cx="2232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Nicht verwenden!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75818A52-762C-4F76-98CC-D16FBCEDD523}"/>
              </a:ext>
            </a:extLst>
          </p:cNvPr>
          <p:cNvSpPr/>
          <p:nvPr/>
        </p:nvSpPr>
        <p:spPr bwMode="gray">
          <a:xfrm>
            <a:off x="9480624" y="4923194"/>
            <a:ext cx="2232000" cy="5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/>
              <a:t>Nicht verwenden!</a:t>
            </a:r>
            <a:endParaRPr lang="de-DE" sz="1400" dirty="0" err="1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C0361FC-1747-4354-B7C8-0DF530E2593A}"/>
              </a:ext>
            </a:extLst>
          </p:cNvPr>
          <p:cNvGrpSpPr/>
          <p:nvPr/>
        </p:nvGrpSpPr>
        <p:grpSpPr>
          <a:xfrm>
            <a:off x="6167438" y="2349500"/>
            <a:ext cx="2205038" cy="3563938"/>
            <a:chOff x="6167438" y="2349500"/>
            <a:chExt cx="2205038" cy="3563938"/>
          </a:xfrm>
        </p:grpSpPr>
        <p:pic>
          <p:nvPicPr>
            <p:cNvPr id="50" name="Grafik 49">
              <a:extLst>
                <a:ext uri="{FF2B5EF4-FFF2-40B4-BE49-F238E27FC236}">
                  <a16:creationId xmlns:a16="http://schemas.microsoft.com/office/drawing/2014/main" id="{2BB808F0-4E41-4E80-865D-6D454A45FB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815"/>
            <a:stretch/>
          </p:blipFill>
          <p:spPr bwMode="gray">
            <a:xfrm>
              <a:off x="6167438" y="2349500"/>
              <a:ext cx="2204612" cy="3563938"/>
            </a:xfrm>
            <a:prstGeom prst="rect">
              <a:avLst/>
            </a:prstGeom>
          </p:spPr>
        </p:pic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3564D34-BB80-41F7-9585-6A495DB0F253}"/>
                </a:ext>
              </a:extLst>
            </p:cNvPr>
            <p:cNvGrpSpPr/>
            <p:nvPr/>
          </p:nvGrpSpPr>
          <p:grpSpPr bwMode="gray">
            <a:xfrm>
              <a:off x="6189744" y="3068960"/>
              <a:ext cx="2160000" cy="864096"/>
              <a:chOff x="4855233" y="5058727"/>
              <a:chExt cx="2481536" cy="996747"/>
            </a:xfrm>
          </p:grpSpPr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C26CE9B2-7F4D-4F96-A79D-2A9BB20361AC}"/>
                  </a:ext>
                </a:extLst>
              </p:cNvPr>
              <p:cNvSpPr/>
              <p:nvPr/>
            </p:nvSpPr>
            <p:spPr bwMode="gray">
              <a:xfrm>
                <a:off x="4855233" y="5058727"/>
                <a:ext cx="2481536" cy="996747"/>
              </a:xfrm>
              <a:prstGeom prst="rect">
                <a:avLst/>
              </a:prstGeom>
              <a:solidFill>
                <a:sysClr val="window" lastClr="FFFFFF">
                  <a:alpha val="7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F0F34659-741F-432A-8321-92520E6704EE}"/>
                  </a:ext>
                </a:extLst>
              </p:cNvPr>
              <p:cNvCxnSpPr/>
              <p:nvPr/>
            </p:nvCxnSpPr>
            <p:spPr bwMode="gray">
              <a:xfrm>
                <a:off x="4934629" y="5136951"/>
                <a:ext cx="2322744" cy="840299"/>
              </a:xfrm>
              <a:prstGeom prst="line">
                <a:avLst/>
              </a:prstGeom>
              <a:noFill/>
              <a:ln w="57150" cap="rnd" cmpd="sng" algn="ctr">
                <a:solidFill>
                  <a:srgbClr val="E60037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59862F26-3FD8-48FA-BF8F-5514B00373F5}"/>
                  </a:ext>
                </a:extLst>
              </p:cNvPr>
              <p:cNvCxnSpPr/>
              <p:nvPr/>
            </p:nvCxnSpPr>
            <p:spPr bwMode="gray">
              <a:xfrm flipH="1">
                <a:off x="4934629" y="5136951"/>
                <a:ext cx="2322744" cy="840299"/>
              </a:xfrm>
              <a:prstGeom prst="line">
                <a:avLst/>
              </a:prstGeom>
              <a:noFill/>
              <a:ln w="57150" cap="rnd" cmpd="sng" algn="ctr">
                <a:solidFill>
                  <a:srgbClr val="E60037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43033121-011C-49B1-B9AC-62E77446E1EF}"/>
                </a:ext>
              </a:extLst>
            </p:cNvPr>
            <p:cNvGrpSpPr/>
            <p:nvPr/>
          </p:nvGrpSpPr>
          <p:grpSpPr bwMode="gray">
            <a:xfrm>
              <a:off x="6189744" y="4869160"/>
              <a:ext cx="2160000" cy="612068"/>
              <a:chOff x="4855233" y="5058727"/>
              <a:chExt cx="2481536" cy="996747"/>
            </a:xfrm>
          </p:grpSpPr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9A49B654-6CCB-4F69-A397-36D6D22B171A}"/>
                  </a:ext>
                </a:extLst>
              </p:cNvPr>
              <p:cNvSpPr/>
              <p:nvPr/>
            </p:nvSpPr>
            <p:spPr bwMode="gray">
              <a:xfrm>
                <a:off x="4855233" y="5058727"/>
                <a:ext cx="2481536" cy="996747"/>
              </a:xfrm>
              <a:prstGeom prst="rect">
                <a:avLst/>
              </a:prstGeom>
              <a:solidFill>
                <a:sysClr val="window" lastClr="FFFFFF">
                  <a:alpha val="78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E121A136-9E00-4F2B-8FDA-E7425E213948}"/>
                  </a:ext>
                </a:extLst>
              </p:cNvPr>
              <p:cNvCxnSpPr/>
              <p:nvPr/>
            </p:nvCxnSpPr>
            <p:spPr bwMode="gray">
              <a:xfrm>
                <a:off x="4934629" y="5136951"/>
                <a:ext cx="2322744" cy="840299"/>
              </a:xfrm>
              <a:prstGeom prst="line">
                <a:avLst/>
              </a:prstGeom>
              <a:noFill/>
              <a:ln w="57150" cap="rnd" cmpd="sng" algn="ctr">
                <a:solidFill>
                  <a:srgbClr val="E60037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3BF60E04-ED9D-40B4-8C0E-8AB34F395E9E}"/>
                  </a:ext>
                </a:extLst>
              </p:cNvPr>
              <p:cNvCxnSpPr/>
              <p:nvPr/>
            </p:nvCxnSpPr>
            <p:spPr bwMode="gray">
              <a:xfrm flipH="1">
                <a:off x="4934629" y="5136951"/>
                <a:ext cx="2322744" cy="840299"/>
              </a:xfrm>
              <a:prstGeom prst="line">
                <a:avLst/>
              </a:prstGeom>
              <a:noFill/>
              <a:ln w="57150" cap="rnd" cmpd="sng" algn="ctr">
                <a:solidFill>
                  <a:srgbClr val="E60037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5A80FDEB-5572-4D71-9753-6C8D0A6D8815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167438" y="5911850"/>
              <a:ext cx="2205038" cy="1588"/>
            </a:xfrm>
            <a:prstGeom prst="line">
              <a:avLst/>
            </a:prstGeom>
            <a:ln w="9525">
              <a:solidFill>
                <a:srgbClr val="C5C3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3D039DCC-D69B-4249-9652-65A11EE1EA36}"/>
                </a:ext>
              </a:extLst>
            </p:cNvPr>
            <p:cNvSpPr/>
            <p:nvPr/>
          </p:nvSpPr>
          <p:spPr>
            <a:xfrm>
              <a:off x="6167438" y="2349500"/>
              <a:ext cx="2205038" cy="3563938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80000" indent="-180000" algn="l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endParaRPr lang="de-DE" sz="140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60603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C337ED-407D-44C9-9197-5F097AAF7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0594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3C337ED-407D-44C9-9197-5F097AAF7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419D4EB-00FE-4435-9950-69E821B143A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69" y="2276872"/>
            <a:ext cx="10837106" cy="1169551"/>
          </a:xfrm>
        </p:spPr>
        <p:txBody>
          <a:bodyPr vert="horz"/>
          <a:lstStyle/>
          <a:p>
            <a:r>
              <a:rPr lang="de-DE" dirty="0"/>
              <a:t>Zweizeilige Headline (für längere Texte) in Verdana Fett 38pt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464BEC0C-785B-4DF3-908E-BBD4C9D2F8C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74713" y="3518431"/>
            <a:ext cx="10837863" cy="584775"/>
          </a:xfrm>
        </p:spPr>
        <p:txBody>
          <a:bodyPr/>
          <a:lstStyle/>
          <a:p>
            <a:r>
              <a:rPr lang="de-DE" dirty="0"/>
              <a:t>Untertitel in Verdana Regular 38pt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5EB2FD-0CAD-44F0-A364-0E34A7D7E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2207568" y="5589240"/>
            <a:ext cx="3816000" cy="738664"/>
          </a:xfrm>
        </p:spPr>
        <p:txBody>
          <a:bodyPr/>
          <a:lstStyle/>
          <a:p>
            <a:r>
              <a:rPr lang="de-DE" dirty="0"/>
              <a:t>00.00.2022</a:t>
            </a:r>
          </a:p>
          <a:p>
            <a:r>
              <a:rPr lang="de-DE" dirty="0"/>
              <a:t>Berlin / Hamburg</a:t>
            </a:r>
          </a:p>
          <a:p>
            <a:r>
              <a:rPr lang="de-DE" dirty="0"/>
              <a:t>Max Mustermann</a:t>
            </a:r>
          </a:p>
        </p:txBody>
      </p:sp>
    </p:spTree>
    <p:extLst>
      <p:ext uri="{BB962C8B-B14F-4D97-AF65-F5344CB8AC3E}">
        <p14:creationId xmlns:p14="http://schemas.microsoft.com/office/powerpoint/2010/main" val="128287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C337ED-407D-44C9-9197-5F097AAF703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126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3C337ED-407D-44C9-9197-5F097AAF70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D419D4EB-00FE-4435-9950-69E821B143A9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75469" y="2276872"/>
            <a:ext cx="10837106" cy="1169551"/>
          </a:xfrm>
        </p:spPr>
        <p:txBody>
          <a:bodyPr vert="horz"/>
          <a:lstStyle/>
          <a:p>
            <a:r>
              <a:rPr lang="de-DE" dirty="0"/>
              <a:t>Zweizeilige Headline (für längere Texte) in Verdana Fett 38pt</a:t>
            </a:r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34CE2673-A6FA-46E6-993B-BA8261D6E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3" y="3518431"/>
            <a:ext cx="10837863" cy="584775"/>
          </a:xfrm>
        </p:spPr>
        <p:txBody>
          <a:bodyPr/>
          <a:lstStyle/>
          <a:p>
            <a:r>
              <a:rPr lang="de-DE" dirty="0"/>
              <a:t>Untertitel in Verdana Regular 38pt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5EB2FD-0CAD-44F0-A364-0E34A7D7EC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7568" y="5589240"/>
            <a:ext cx="3816000" cy="738664"/>
          </a:xfrm>
        </p:spPr>
        <p:txBody>
          <a:bodyPr/>
          <a:lstStyle/>
          <a:p>
            <a:r>
              <a:rPr lang="de-DE" dirty="0"/>
              <a:t>00.00.2022</a:t>
            </a:r>
          </a:p>
          <a:p>
            <a:r>
              <a:rPr lang="de-DE" dirty="0"/>
              <a:t>Berlin / Hamburg</a:t>
            </a:r>
          </a:p>
          <a:p>
            <a:r>
              <a:rPr lang="de-DE" dirty="0"/>
              <a:t>Max Mustermann</a:t>
            </a:r>
          </a:p>
        </p:txBody>
      </p:sp>
    </p:spTree>
    <p:extLst>
      <p:ext uri="{BB962C8B-B14F-4D97-AF65-F5344CB8AC3E}">
        <p14:creationId xmlns:p14="http://schemas.microsoft.com/office/powerpoint/2010/main" val="239085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C7E0DE6-351B-40AC-807B-E91A546FA5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987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5A1C42B-E816-46D0-8A69-7B61FF00561C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vert="horz"/>
          <a:lstStyle/>
          <a:p>
            <a:r>
              <a:rPr lang="de-DE" dirty="0"/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9FD22D-07A0-44C0-BF37-0B36D0DEB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de-DE"/>
              <a:t>Title – 16 pt – Nicht länger als diese Zeile - Nicht länger als diese Zeile - Nicht länger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7E70388-9E2C-426E-9FF9-534BE84EA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de-DE" dirty="0" err="1"/>
              <a:t>Agendapunkt</a:t>
            </a:r>
            <a:r>
              <a:rPr lang="de-DE" dirty="0"/>
              <a:t>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 err="1"/>
              <a:t>Agendapunkt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r>
              <a:rPr lang="de-DE" dirty="0" err="1"/>
              <a:t>Agendapunkt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dirty="0" err="1"/>
              <a:t>Agendapunkt</a:t>
            </a:r>
            <a:r>
              <a:rPr lang="de-DE" dirty="0"/>
              <a:t> </a:t>
            </a:r>
            <a:r>
              <a:rPr lang="de-DE" dirty="0" err="1"/>
              <a:t>lorum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 err="1"/>
              <a:t>Agendapunkt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  <a:p>
            <a:r>
              <a:rPr lang="de-DE" dirty="0" err="1"/>
              <a:t>Agendapunkt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2F89EE-5B60-485A-91F7-4EC9B76CEAE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F8F1FE85-4A05-4A3D-9FD8-D624BCFDBD17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ABBA81-C9C2-4D9E-8870-8501CAB98C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0D1481-7C2D-4290-A135-E0E70C4448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45586CC-6D24-4895-9441-71B1281C15CA}" type="slidenum">
              <a:rPr lang="de-DE" noProof="0" smtClean="0"/>
              <a:pPr/>
              <a:t>6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0443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0444A37-2AB6-4AAB-8226-AFAC31747F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0623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5151E6-97E0-4BE7-ACCA-C5EDC9DBE83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376" y="2988241"/>
            <a:ext cx="11233150" cy="584775"/>
          </a:xfrm>
        </p:spPr>
        <p:txBody>
          <a:bodyPr vert="horz"/>
          <a:lstStyle/>
          <a:p>
            <a:r>
              <a:rPr lang="de-DE" dirty="0"/>
              <a:t>1. Kapiteltrennseite – Verdana Fett 38pt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0AB932-043D-4D93-A31B-FD0ED41BCD1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79376" y="3645024"/>
            <a:ext cx="11233150" cy="584775"/>
          </a:xfrm>
        </p:spPr>
        <p:txBody>
          <a:bodyPr/>
          <a:lstStyle/>
          <a:p>
            <a:r>
              <a:rPr lang="de-DE" dirty="0"/>
              <a:t>Untertitel in Verdana Regular 38pt</a:t>
            </a:r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62978F16-156E-475B-93F3-EC654249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904" y="6357711"/>
            <a:ext cx="720000" cy="138499"/>
          </a:xfrm>
        </p:spPr>
        <p:txBody>
          <a:bodyPr/>
          <a:lstStyle/>
          <a:p>
            <a:fld id="{C8743BF0-01BA-4B0E-BD5F-F2A6841241AE}" type="datetime1">
              <a:rPr lang="de-DE" noProof="0" smtClean="0"/>
              <a:pPr/>
              <a:t>26.02.2024</a:t>
            </a:fld>
            <a:endParaRPr lang="de-DE" noProof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E377CD37-73BF-4BD4-B561-0511C3D5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471" y="6357712"/>
            <a:ext cx="8640000" cy="138499"/>
          </a:xfrm>
        </p:spPr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51FB477E-CF28-4B6C-A819-07BA4BA9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624" y="6357712"/>
            <a:ext cx="360000" cy="138499"/>
          </a:xfrm>
        </p:spPr>
        <p:txBody>
          <a:bodyPr/>
          <a:lstStyle/>
          <a:p>
            <a:fld id="{645586CC-6D24-4895-9441-71B1281C15CA}" type="slidenum">
              <a:rPr lang="de-DE" noProof="0" smtClean="0"/>
              <a:pPr/>
              <a:t>7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5923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7CAC648-95A3-4473-9D7F-C2351D7D78E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63126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/>
              <a:t>Headline - Verdana Bold 30pt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BAC5D-1F2B-4126-A612-5661896F8A51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425" y="2349500"/>
            <a:ext cx="5545138" cy="3563938"/>
          </a:xfrm>
        </p:spPr>
        <p:txBody>
          <a:bodyPr/>
          <a:lstStyle/>
          <a:p>
            <a:r>
              <a:rPr lang="de-DE" dirty="0"/>
              <a:t>Fließtext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Nam,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volum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 </a:t>
            </a:r>
            <a:r>
              <a:rPr lang="de-DE" dirty="0" err="1"/>
              <a:t>quatureriat</a:t>
            </a:r>
            <a:r>
              <a:rPr lang="de-DE" dirty="0"/>
              <a:t> </a:t>
            </a:r>
            <a:r>
              <a:rPr lang="de-DE" dirty="0" err="1"/>
              <a:t>esti-unt</a:t>
            </a:r>
            <a:r>
              <a:rPr lang="de-DE" dirty="0"/>
              <a:t> </a:t>
            </a:r>
            <a:r>
              <a:rPr lang="de-DE" dirty="0" err="1"/>
              <a:t>eost</a:t>
            </a:r>
            <a:r>
              <a:rPr lang="de-DE" dirty="0"/>
              <a:t>, </a:t>
            </a:r>
            <a:r>
              <a:rPr lang="de-DE" dirty="0" err="1"/>
              <a:t>anis</a:t>
            </a:r>
            <a:r>
              <a:rPr lang="de-DE" dirty="0"/>
              <a:t> dolent </a:t>
            </a:r>
            <a:r>
              <a:rPr lang="de-DE" dirty="0" err="1"/>
              <a:t>lacculpa</a:t>
            </a:r>
            <a:r>
              <a:rPr lang="de-DE" dirty="0"/>
              <a:t> </a:t>
            </a:r>
            <a:r>
              <a:rPr lang="de-DE" dirty="0" err="1"/>
              <a:t>dendit</a:t>
            </a:r>
            <a:r>
              <a:rPr lang="de-DE" dirty="0"/>
              <a:t>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dipsaes</a:t>
            </a:r>
            <a:r>
              <a:rPr lang="de-DE" dirty="0"/>
              <a:t> </a:t>
            </a:r>
            <a:r>
              <a:rPr lang="de-DE" dirty="0" err="1"/>
              <a:t>tiberum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Agnisto</a:t>
            </a:r>
            <a:r>
              <a:rPr lang="de-DE" dirty="0"/>
              <a:t> </a:t>
            </a:r>
            <a:r>
              <a:rPr lang="de-DE" dirty="0" err="1"/>
              <a:t>miligendus</a:t>
            </a:r>
            <a:r>
              <a:rPr lang="de-DE" dirty="0"/>
              <a:t> </a:t>
            </a:r>
            <a:r>
              <a:rPr lang="de-DE" dirty="0" err="1"/>
              <a:t>eic</a:t>
            </a:r>
            <a:r>
              <a:rPr lang="de-DE" dirty="0"/>
              <a:t> </a:t>
            </a:r>
            <a:r>
              <a:rPr lang="de-DE" dirty="0" err="1"/>
              <a:t>tempores</a:t>
            </a:r>
            <a:r>
              <a:rPr lang="de-DE" dirty="0"/>
              <a:t> </a:t>
            </a:r>
            <a:r>
              <a:rPr lang="de-DE" dirty="0" err="1"/>
              <a:t>eribere</a:t>
            </a:r>
            <a:r>
              <a:rPr lang="de-DE" dirty="0"/>
              <a:t> </a:t>
            </a:r>
            <a:r>
              <a:rPr lang="de-DE" dirty="0" err="1"/>
              <a:t>hendis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rersperchici</a:t>
            </a:r>
            <a:r>
              <a:rPr lang="de-DE" dirty="0"/>
              <a:t> debis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Poreic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eaquam</a:t>
            </a:r>
            <a:r>
              <a:rPr lang="de-DE" dirty="0"/>
              <a:t>,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molum</a:t>
            </a:r>
            <a:r>
              <a:rPr lang="de-DE" dirty="0"/>
              <a:t> </a:t>
            </a:r>
            <a:r>
              <a:rPr lang="de-DE" dirty="0" err="1"/>
              <a:t>excearum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 </a:t>
            </a:r>
            <a:r>
              <a:rPr lang="de-DE" dirty="0" err="1"/>
              <a:t>arum</a:t>
            </a:r>
            <a:r>
              <a:rPr lang="de-DE" dirty="0"/>
              <a:t>, si </a:t>
            </a:r>
            <a:r>
              <a:rPr lang="de-DE" dirty="0" err="1"/>
              <a:t>naturia</a:t>
            </a:r>
            <a:r>
              <a:rPr lang="de-DE" dirty="0"/>
              <a:t> </a:t>
            </a:r>
            <a:r>
              <a:rPr lang="de-DE" dirty="0" err="1"/>
              <a:t>volumquodi</a:t>
            </a:r>
            <a:r>
              <a:rPr lang="de-DE" dirty="0"/>
              <a:t> </a:t>
            </a:r>
            <a:r>
              <a:rPr lang="de-DE" dirty="0" err="1"/>
              <a:t>dion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velenda</a:t>
            </a:r>
            <a:r>
              <a:rPr lang="de-DE" dirty="0"/>
              <a:t> </a:t>
            </a:r>
            <a:r>
              <a:rPr lang="de-DE" dirty="0" err="1"/>
              <a:t>nimpore</a:t>
            </a:r>
            <a:r>
              <a:rPr lang="de-DE" dirty="0"/>
              <a:t> </a:t>
            </a:r>
            <a:r>
              <a:rPr lang="de-DE" dirty="0" err="1"/>
              <a:t>proreni</a:t>
            </a:r>
            <a:r>
              <a:rPr lang="de-DE" dirty="0"/>
              <a:t> </a:t>
            </a:r>
            <a:r>
              <a:rPr lang="de-DE" dirty="0" err="1"/>
              <a:t>conet</a:t>
            </a:r>
            <a:r>
              <a:rPr lang="de-DE" dirty="0"/>
              <a:t> </a:t>
            </a:r>
            <a:r>
              <a:rPr lang="de-DE" dirty="0" err="1"/>
              <a:t>prae</a:t>
            </a:r>
            <a:r>
              <a:rPr lang="de-DE" dirty="0"/>
              <a:t> </a:t>
            </a:r>
            <a:r>
              <a:rPr lang="de-DE" dirty="0" err="1"/>
              <a:t>Occum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quas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velibusa</a:t>
            </a:r>
            <a:r>
              <a:rPr lang="de-DE" dirty="0"/>
              <a:t> </a:t>
            </a:r>
            <a:r>
              <a:rPr lang="de-DE" dirty="0" err="1"/>
              <a:t>sitatis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, </a:t>
            </a:r>
            <a:r>
              <a:rPr lang="de-DE" dirty="0" err="1"/>
              <a:t>officia</a:t>
            </a:r>
            <a:r>
              <a:rPr lang="de-DE" dirty="0"/>
              <a:t> </a:t>
            </a:r>
            <a:r>
              <a:rPr lang="de-DE" dirty="0" err="1"/>
              <a:t>musan-dunt</a:t>
            </a:r>
            <a:r>
              <a:rPr lang="de-DE" dirty="0"/>
              <a:t>, </a:t>
            </a:r>
            <a:r>
              <a:rPr lang="de-DE" dirty="0" err="1"/>
              <a:t>nimincta</a:t>
            </a:r>
            <a:r>
              <a:rPr lang="de-DE" dirty="0"/>
              <a:t> Ur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moloreped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modio</a:t>
            </a:r>
            <a:r>
              <a:rPr lang="de-DE" dirty="0"/>
              <a:t> </a:t>
            </a:r>
            <a:r>
              <a:rPr lang="de-DE" dirty="0" err="1"/>
              <a:t>offictibus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? </a:t>
            </a:r>
          </a:p>
          <a:p>
            <a:endParaRPr lang="de-DE" dirty="0"/>
          </a:p>
          <a:p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reiunt</a:t>
            </a:r>
            <a:r>
              <a:rPr lang="de-DE" dirty="0"/>
              <a:t>, </a:t>
            </a:r>
            <a:r>
              <a:rPr lang="de-DE" dirty="0" err="1"/>
              <a:t>ut</a:t>
            </a:r>
            <a:r>
              <a:rPr lang="de-DE" dirty="0"/>
              <a:t> des </a:t>
            </a:r>
            <a:r>
              <a:rPr lang="de-DE" dirty="0" err="1"/>
              <a:t>sitat</a:t>
            </a:r>
            <a:r>
              <a:rPr lang="de-DE" dirty="0"/>
              <a:t>. </a:t>
            </a:r>
            <a:r>
              <a:rPr lang="de-DE" dirty="0" err="1"/>
              <a:t>Elest</a:t>
            </a:r>
            <a:r>
              <a:rPr lang="de-DE" dirty="0"/>
              <a:t> et quam </a:t>
            </a:r>
            <a:r>
              <a:rPr lang="de-DE" dirty="0" err="1"/>
              <a:t>lauta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cumet</a:t>
            </a:r>
            <a:r>
              <a:rPr lang="de-DE" dirty="0"/>
              <a:t> </a:t>
            </a:r>
            <a:r>
              <a:rPr lang="de-DE" dirty="0" err="1"/>
              <a:t>etur</a:t>
            </a:r>
            <a:r>
              <a:rPr lang="de-DE" dirty="0"/>
              <a:t>, ex et </a:t>
            </a:r>
            <a:r>
              <a:rPr lang="de-DE" dirty="0" err="1"/>
              <a:t>facepta</a:t>
            </a:r>
            <a:r>
              <a:rPr lang="de-DE" dirty="0"/>
              <a:t> </a:t>
            </a:r>
            <a:r>
              <a:rPr lang="de-DE" dirty="0" err="1"/>
              <a:t>tiusam</a:t>
            </a:r>
            <a:r>
              <a:rPr lang="de-DE" dirty="0"/>
              <a:t> quo </a:t>
            </a:r>
            <a:r>
              <a:rPr lang="de-DE" dirty="0" err="1"/>
              <a:t>verum</a:t>
            </a:r>
            <a:r>
              <a:rPr lang="de-DE" dirty="0"/>
              <a:t> </a:t>
            </a:r>
            <a:r>
              <a:rPr lang="de-DE" dirty="0" err="1"/>
              <a:t>unt</a:t>
            </a:r>
            <a:r>
              <a:rPr lang="de-DE" dirty="0"/>
              <a:t>, si </a:t>
            </a:r>
            <a:r>
              <a:rPr lang="de-DE" dirty="0" err="1"/>
              <a:t>dolorror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expe-lectibus</a:t>
            </a:r>
            <a:r>
              <a:rPr lang="de-DE" dirty="0"/>
              <a:t> 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ipidunt</a:t>
            </a:r>
            <a:r>
              <a:rPr lang="de-DE" dirty="0"/>
              <a:t> laute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mo</a:t>
            </a:r>
            <a:r>
              <a:rPr lang="de-DE" dirty="0"/>
              <a:t> </a:t>
            </a:r>
            <a:r>
              <a:rPr lang="de-DE" dirty="0" err="1"/>
              <a:t>blaboriorum</a:t>
            </a:r>
            <a:r>
              <a:rPr lang="de-DE" dirty="0"/>
              <a:t> </a:t>
            </a:r>
            <a:r>
              <a:rPr lang="de-DE" dirty="0" err="1"/>
              <a:t>fugiam</a:t>
            </a:r>
            <a:r>
              <a:rPr lang="de-DE" dirty="0"/>
              <a:t> so-</a:t>
            </a:r>
            <a:r>
              <a:rPr lang="de-DE" dirty="0" err="1"/>
              <a:t>lum</a:t>
            </a:r>
            <a:r>
              <a:rPr lang="de-DE" dirty="0"/>
              <a:t>, </a:t>
            </a:r>
            <a:r>
              <a:rPr lang="de-DE" dirty="0" err="1"/>
              <a:t>cust</a:t>
            </a:r>
            <a:r>
              <a:rPr lang="de-DE" dirty="0"/>
              <a:t>, </a:t>
            </a:r>
            <a:r>
              <a:rPr lang="de-DE" dirty="0" err="1"/>
              <a:t>aspel</a:t>
            </a:r>
            <a:r>
              <a:rPr lang="de-DE" dirty="0"/>
              <a:t> </a:t>
            </a:r>
            <a:r>
              <a:rPr lang="de-DE" dirty="0" err="1"/>
              <a:t>ipicate</a:t>
            </a:r>
            <a:r>
              <a:rPr lang="de-DE" dirty="0"/>
              <a:t> </a:t>
            </a:r>
            <a:r>
              <a:rPr lang="de-DE" dirty="0" err="1"/>
              <a:t>mporatemquae</a:t>
            </a:r>
            <a:r>
              <a:rPr lang="de-DE" dirty="0"/>
              <a:t> </a:t>
            </a:r>
            <a:r>
              <a:rPr lang="de-DE" dirty="0" err="1"/>
              <a:t>consequunt</a:t>
            </a:r>
            <a:r>
              <a:rPr lang="de-DE" dirty="0"/>
              <a:t> laut Cid </a:t>
            </a:r>
            <a:r>
              <a:rPr lang="de-DE" dirty="0" err="1"/>
              <a:t>evendit</a:t>
            </a:r>
            <a:r>
              <a:rPr lang="de-DE" dirty="0"/>
              <a:t> </a:t>
            </a:r>
            <a:r>
              <a:rPr lang="de-DE" dirty="0" err="1"/>
              <a:t>auu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 dirty="0"/>
              <a:t>Title – 16 </a:t>
            </a:r>
            <a:r>
              <a:rPr lang="de-DE" dirty="0" err="1"/>
              <a:t>pt</a:t>
            </a:r>
            <a:r>
              <a:rPr lang="de-DE" dirty="0"/>
              <a:t> – Nicht länger als diese Zeile - Nicht länger als diese Zeile - Nicht länger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E327A-450A-4631-920C-80A1F0E4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 dirty="0"/>
              <a:t>Subheadline Verdana Regular - 16pt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C6DE8CE-5715-440C-83B3-1ACA35FF5A1B}"/>
              </a:ext>
            </a:extLst>
          </p:cNvPr>
          <p:cNvSpPr/>
          <p:nvPr/>
        </p:nvSpPr>
        <p:spPr bwMode="gray">
          <a:xfrm>
            <a:off x="6167438" y="2349500"/>
            <a:ext cx="5545137" cy="2915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b="1" dirty="0">
                <a:solidFill>
                  <a:schemeClr val="accent2"/>
                </a:solidFill>
              </a:rPr>
              <a:t>95%</a:t>
            </a:r>
          </a:p>
          <a:p>
            <a:pPr algn="ctr"/>
            <a:r>
              <a:rPr lang="de-DE" sz="4500" b="1" dirty="0">
                <a:solidFill>
                  <a:schemeClr val="accent2"/>
                </a:solidFill>
              </a:rPr>
              <a:t>Lorem </a:t>
            </a:r>
            <a:r>
              <a:rPr lang="de-DE" sz="4500" b="1" dirty="0" err="1">
                <a:solidFill>
                  <a:schemeClr val="accent2"/>
                </a:solidFill>
              </a:rPr>
              <a:t>ipsum</a:t>
            </a:r>
            <a:r>
              <a:rPr lang="de-DE" sz="4500" b="1" dirty="0">
                <a:solidFill>
                  <a:schemeClr val="accent2"/>
                </a:solidFill>
              </a:rPr>
              <a:t> </a:t>
            </a:r>
            <a:r>
              <a:rPr lang="de-DE" sz="4500" b="1" dirty="0" err="1">
                <a:solidFill>
                  <a:schemeClr val="accent2"/>
                </a:solidFill>
              </a:rPr>
              <a:t>quamet</a:t>
            </a:r>
            <a:endParaRPr lang="de-DE" sz="4500" b="1" dirty="0">
              <a:solidFill>
                <a:schemeClr val="accent2"/>
              </a:solidFill>
            </a:endParaRP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1F77C21-95C9-7A4E-AFEA-AEDDBF8CA2CF}"/>
              </a:ext>
            </a:extLst>
          </p:cNvPr>
          <p:cNvSpPr txBox="1">
            <a:spLocks/>
          </p:cNvSpPr>
          <p:nvPr/>
        </p:nvSpPr>
        <p:spPr bwMode="gray">
          <a:xfrm>
            <a:off x="1343472" y="6278355"/>
            <a:ext cx="8316924" cy="28803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Klassifizierung intern, vertraulich oder streng vertraulich (Eingabe über "Einfügen &gt; Kopf- und Fußzeile")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17E48183-BD76-45CA-B2FF-7CF41B2A66D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C69E0A2-6178-4CB8-8127-658EC8DEE490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E85369B1-B64B-4FA0-AEAD-1FE2BB9E82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D9F27E62-25A1-4AD7-AAF3-E0AC8694D8C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8737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7505A25-7E5F-4D47-B8DC-B7028EAC2C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104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27CC909-7103-480C-9257-B1E7EBFE3E0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1088740"/>
            <a:ext cx="11233150" cy="415498"/>
          </a:xfrm>
        </p:spPr>
        <p:txBody>
          <a:bodyPr vert="horz"/>
          <a:lstStyle/>
          <a:p>
            <a:r>
              <a:rPr lang="de-DE"/>
              <a:t>Headline - Verdana Bold 30pt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BAC5D-1F2B-4126-A612-5661896F8A51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479376" y="2348880"/>
            <a:ext cx="9324000" cy="3564000"/>
          </a:xfrm>
        </p:spPr>
        <p:txBody>
          <a:bodyPr/>
          <a:lstStyle/>
          <a:p>
            <a:r>
              <a:rPr lang="de-DE" dirty="0"/>
              <a:t>Fließtext - 14pt - </a:t>
            </a:r>
            <a:r>
              <a:rPr lang="de-DE" dirty="0" err="1"/>
              <a:t>excest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eiur</a:t>
            </a:r>
            <a:r>
              <a:rPr lang="de-DE" dirty="0"/>
              <a:t> </a:t>
            </a:r>
            <a:r>
              <a:rPr lang="de-DE" dirty="0" err="1"/>
              <a:t>ma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Ugiaect</a:t>
            </a:r>
            <a:r>
              <a:rPr lang="de-DE" dirty="0"/>
              <a:t> </a:t>
            </a:r>
            <a:r>
              <a:rPr lang="de-DE" dirty="0" err="1"/>
              <a:t>asperum</a:t>
            </a:r>
            <a:r>
              <a:rPr lang="de-DE" dirty="0"/>
              <a:t> </a:t>
            </a:r>
            <a:r>
              <a:rPr lang="de-DE" dirty="0" err="1"/>
              <a:t>fuga</a:t>
            </a:r>
            <a:r>
              <a:rPr lang="de-DE" dirty="0"/>
              <a:t>. Nam,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volum</a:t>
            </a:r>
            <a:r>
              <a:rPr lang="de-DE" dirty="0"/>
              <a:t> </a:t>
            </a:r>
            <a:r>
              <a:rPr lang="de-DE" dirty="0" err="1"/>
              <a:t>sus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quatureriat</a:t>
            </a:r>
            <a:r>
              <a:rPr lang="de-DE" dirty="0"/>
              <a:t> </a:t>
            </a:r>
            <a:r>
              <a:rPr lang="de-DE" dirty="0" err="1"/>
              <a:t>estiunt</a:t>
            </a:r>
            <a:r>
              <a:rPr lang="de-DE" dirty="0"/>
              <a:t> </a:t>
            </a:r>
            <a:r>
              <a:rPr lang="de-DE" dirty="0" err="1"/>
              <a:t>eost</a:t>
            </a:r>
            <a:r>
              <a:rPr lang="de-DE" dirty="0"/>
              <a:t>, </a:t>
            </a:r>
            <a:r>
              <a:rPr lang="de-DE" dirty="0" err="1"/>
              <a:t>anis</a:t>
            </a:r>
            <a:r>
              <a:rPr lang="de-DE" dirty="0"/>
              <a:t> dolent </a:t>
            </a:r>
            <a:r>
              <a:rPr lang="de-DE" dirty="0" err="1"/>
              <a:t>lacculpa</a:t>
            </a:r>
            <a:r>
              <a:rPr lang="de-DE" dirty="0"/>
              <a:t> </a:t>
            </a:r>
            <a:r>
              <a:rPr lang="de-DE" dirty="0" err="1"/>
              <a:t>dendit</a:t>
            </a:r>
            <a:r>
              <a:rPr lang="de-DE" dirty="0"/>
              <a:t> </a:t>
            </a:r>
            <a:r>
              <a:rPr lang="de-DE" dirty="0" err="1"/>
              <a:t>accus</a:t>
            </a:r>
            <a:r>
              <a:rPr lang="de-DE" dirty="0"/>
              <a:t> </a:t>
            </a:r>
            <a:r>
              <a:rPr lang="de-DE" dirty="0" err="1"/>
              <a:t>dipsaes</a:t>
            </a:r>
            <a:r>
              <a:rPr lang="de-DE" dirty="0"/>
              <a:t> </a:t>
            </a:r>
            <a:r>
              <a:rPr lang="de-DE" dirty="0" err="1"/>
              <a:t>tiberum</a:t>
            </a:r>
            <a:r>
              <a:rPr lang="de-DE" dirty="0"/>
              <a:t> </a:t>
            </a:r>
            <a:r>
              <a:rPr lang="de-DE" dirty="0" err="1"/>
              <a:t>simi</a:t>
            </a:r>
            <a:r>
              <a:rPr lang="de-DE" dirty="0"/>
              <a:t>, </a:t>
            </a:r>
            <a:r>
              <a:rPr lang="de-DE" dirty="0" err="1"/>
              <a:t>co</a:t>
            </a:r>
            <a:r>
              <a:rPr lang="de-DE" dirty="0"/>
              <a:t> </a:t>
            </a:r>
            <a:r>
              <a:rPr lang="de-DE" dirty="0" err="1"/>
              <a:t>Agnisto</a:t>
            </a:r>
            <a:r>
              <a:rPr lang="de-DE" dirty="0"/>
              <a:t> </a:t>
            </a:r>
            <a:r>
              <a:rPr lang="de-DE" dirty="0" err="1"/>
              <a:t>miligendus</a:t>
            </a:r>
            <a:br>
              <a:rPr lang="de-DE" dirty="0"/>
            </a:br>
            <a:r>
              <a:rPr lang="de-DE" dirty="0" err="1"/>
              <a:t>eic</a:t>
            </a:r>
            <a:r>
              <a:rPr lang="de-DE" dirty="0"/>
              <a:t> </a:t>
            </a:r>
            <a:r>
              <a:rPr lang="de-DE" dirty="0" err="1"/>
              <a:t>tempores</a:t>
            </a:r>
            <a:r>
              <a:rPr lang="de-DE" dirty="0"/>
              <a:t> </a:t>
            </a:r>
            <a:r>
              <a:rPr lang="de-DE" dirty="0" err="1"/>
              <a:t>eribere</a:t>
            </a:r>
            <a:r>
              <a:rPr lang="de-DE" dirty="0"/>
              <a:t> </a:t>
            </a:r>
            <a:r>
              <a:rPr lang="de-DE" dirty="0" err="1"/>
              <a:t>hendis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de-DE" dirty="0" err="1"/>
              <a:t>rersperchici</a:t>
            </a:r>
            <a:r>
              <a:rPr lang="de-DE" dirty="0"/>
              <a:t> debis et </a:t>
            </a:r>
            <a:r>
              <a:rPr lang="de-DE" dirty="0" err="1"/>
              <a:t>od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voloris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. </a:t>
            </a:r>
            <a:r>
              <a:rPr lang="de-DE" dirty="0" err="1"/>
              <a:t>Poreic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eaquam</a:t>
            </a:r>
            <a:r>
              <a:rPr lang="de-DE" dirty="0"/>
              <a:t>,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molum</a:t>
            </a:r>
            <a:br>
              <a:rPr lang="de-DE" dirty="0"/>
            </a:br>
            <a:r>
              <a:rPr lang="de-DE" dirty="0" err="1"/>
              <a:t>excearum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 </a:t>
            </a:r>
            <a:r>
              <a:rPr lang="de-DE" dirty="0" err="1"/>
              <a:t>arum</a:t>
            </a:r>
            <a:r>
              <a:rPr lang="de-DE" dirty="0"/>
              <a:t>, si </a:t>
            </a:r>
            <a:r>
              <a:rPr lang="de-DE" dirty="0" err="1"/>
              <a:t>naturia</a:t>
            </a:r>
            <a:r>
              <a:rPr lang="de-DE" dirty="0"/>
              <a:t> </a:t>
            </a:r>
            <a:r>
              <a:rPr lang="de-DE" dirty="0" err="1"/>
              <a:t>volumquodi</a:t>
            </a:r>
            <a:r>
              <a:rPr lang="de-DE" dirty="0"/>
              <a:t> </a:t>
            </a:r>
            <a:r>
              <a:rPr lang="de-DE" dirty="0" err="1"/>
              <a:t>dion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velenda</a:t>
            </a:r>
            <a:r>
              <a:rPr lang="de-DE" dirty="0"/>
              <a:t> </a:t>
            </a:r>
            <a:r>
              <a:rPr lang="de-DE" dirty="0" err="1"/>
              <a:t>nimpore</a:t>
            </a:r>
            <a:r>
              <a:rPr lang="de-DE" dirty="0"/>
              <a:t> </a:t>
            </a:r>
            <a:r>
              <a:rPr lang="de-DE" dirty="0" err="1"/>
              <a:t>proreni</a:t>
            </a:r>
            <a:r>
              <a:rPr lang="de-DE" dirty="0"/>
              <a:t> </a:t>
            </a:r>
            <a:r>
              <a:rPr lang="de-DE" dirty="0" err="1"/>
              <a:t>conet</a:t>
            </a:r>
            <a:r>
              <a:rPr lang="de-DE" dirty="0"/>
              <a:t> </a:t>
            </a:r>
            <a:r>
              <a:rPr lang="de-DE" dirty="0" err="1"/>
              <a:t>prae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Occum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quas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velibusa</a:t>
            </a:r>
            <a:r>
              <a:rPr lang="de-DE" dirty="0"/>
              <a:t> </a:t>
            </a:r>
            <a:r>
              <a:rPr lang="de-DE" dirty="0" err="1"/>
              <a:t>sitatis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, </a:t>
            </a:r>
            <a:r>
              <a:rPr lang="de-DE" dirty="0" err="1"/>
              <a:t>officia</a:t>
            </a:r>
            <a:r>
              <a:rPr lang="de-DE" dirty="0"/>
              <a:t> </a:t>
            </a:r>
            <a:r>
              <a:rPr lang="de-DE" dirty="0" err="1"/>
              <a:t>musandunt</a:t>
            </a:r>
            <a:r>
              <a:rPr lang="de-DE" dirty="0"/>
              <a:t>, </a:t>
            </a:r>
            <a:r>
              <a:rPr lang="de-DE" dirty="0" err="1"/>
              <a:t>nmincta</a:t>
            </a:r>
            <a:r>
              <a:rPr lang="de-DE" dirty="0"/>
              <a:t> Ur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moloreped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modio</a:t>
            </a:r>
            <a:r>
              <a:rPr lang="de-DE" dirty="0"/>
              <a:t> </a:t>
            </a:r>
            <a:r>
              <a:rPr lang="de-DE" dirty="0" err="1"/>
              <a:t>offictibus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laut </a:t>
            </a:r>
            <a:r>
              <a:rPr lang="de-DE" dirty="0" err="1"/>
              <a:t>dipietur</a:t>
            </a:r>
            <a:r>
              <a:rPr lang="de-DE" dirty="0"/>
              <a:t>?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reiunt</a:t>
            </a:r>
            <a:r>
              <a:rPr lang="de-DE" dirty="0"/>
              <a:t>, </a:t>
            </a:r>
            <a:r>
              <a:rPr lang="de-DE" dirty="0" err="1"/>
              <a:t>ut</a:t>
            </a:r>
            <a:r>
              <a:rPr lang="de-DE" dirty="0"/>
              <a:t> des </a:t>
            </a:r>
            <a:r>
              <a:rPr lang="de-DE" dirty="0" err="1"/>
              <a:t>sitat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err="1"/>
              <a:t>Elest</a:t>
            </a:r>
            <a:r>
              <a:rPr lang="de-DE" dirty="0"/>
              <a:t> et quam </a:t>
            </a:r>
            <a:r>
              <a:rPr lang="de-DE" dirty="0" err="1"/>
              <a:t>lauta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cumet</a:t>
            </a:r>
            <a:r>
              <a:rPr lang="de-DE" dirty="0"/>
              <a:t> </a:t>
            </a:r>
            <a:r>
              <a:rPr lang="de-DE" dirty="0" err="1"/>
              <a:t>etur</a:t>
            </a:r>
            <a:r>
              <a:rPr lang="de-DE" dirty="0"/>
              <a:t>, ex et </a:t>
            </a:r>
            <a:r>
              <a:rPr lang="de-DE" dirty="0" err="1"/>
              <a:t>facepta</a:t>
            </a:r>
            <a:r>
              <a:rPr lang="de-DE" dirty="0"/>
              <a:t> </a:t>
            </a:r>
            <a:r>
              <a:rPr lang="de-DE" dirty="0" err="1"/>
              <a:t>tiusam</a:t>
            </a:r>
            <a:r>
              <a:rPr lang="de-DE" dirty="0"/>
              <a:t> quo </a:t>
            </a:r>
            <a:r>
              <a:rPr lang="de-DE" dirty="0" err="1"/>
              <a:t>verum</a:t>
            </a:r>
            <a:r>
              <a:rPr lang="de-DE" dirty="0"/>
              <a:t> </a:t>
            </a:r>
            <a:r>
              <a:rPr lang="de-DE" dirty="0" err="1"/>
              <a:t>unt</a:t>
            </a:r>
            <a:r>
              <a:rPr lang="de-DE" dirty="0"/>
              <a:t>, si </a:t>
            </a:r>
            <a:r>
              <a:rPr lang="de-DE" dirty="0" err="1"/>
              <a:t>dolorror</a:t>
            </a:r>
            <a:r>
              <a:rPr lang="de-DE" dirty="0"/>
              <a:t> </a:t>
            </a:r>
            <a:r>
              <a:rPr lang="de-DE" dirty="0" err="1"/>
              <a:t>audis</a:t>
            </a:r>
            <a:r>
              <a:rPr lang="de-DE" dirty="0"/>
              <a:t> </a:t>
            </a:r>
            <a:r>
              <a:rPr lang="de-DE" dirty="0" err="1"/>
              <a:t>expelectibus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et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ipidunt</a:t>
            </a:r>
            <a:r>
              <a:rPr lang="de-DE" dirty="0"/>
              <a:t> laute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mo</a:t>
            </a:r>
            <a:r>
              <a:rPr lang="de-DE" dirty="0"/>
              <a:t> </a:t>
            </a:r>
            <a:r>
              <a:rPr lang="de-DE" dirty="0" err="1"/>
              <a:t>blaboriorum</a:t>
            </a:r>
            <a:r>
              <a:rPr lang="de-DE" dirty="0"/>
              <a:t> </a:t>
            </a:r>
            <a:r>
              <a:rPr lang="de-DE" dirty="0" err="1"/>
              <a:t>fugiam</a:t>
            </a:r>
            <a:r>
              <a:rPr lang="de-DE" dirty="0"/>
              <a:t> </a:t>
            </a:r>
            <a:r>
              <a:rPr lang="de-DE" dirty="0" err="1"/>
              <a:t>solum</a:t>
            </a:r>
            <a:r>
              <a:rPr lang="de-DE" dirty="0"/>
              <a:t>, </a:t>
            </a:r>
            <a:r>
              <a:rPr lang="de-DE" dirty="0" err="1"/>
              <a:t>cust</a:t>
            </a:r>
            <a:r>
              <a:rPr lang="de-DE" dirty="0"/>
              <a:t>, </a:t>
            </a:r>
            <a:r>
              <a:rPr lang="de-DE" dirty="0" err="1"/>
              <a:t>aspel</a:t>
            </a:r>
            <a:r>
              <a:rPr lang="de-DE" dirty="0"/>
              <a:t> </a:t>
            </a:r>
            <a:r>
              <a:rPr lang="de-DE" dirty="0" err="1"/>
              <a:t>ipicate</a:t>
            </a:r>
            <a:r>
              <a:rPr lang="de-DE" dirty="0"/>
              <a:t> </a:t>
            </a:r>
            <a:r>
              <a:rPr lang="de-DE" dirty="0" err="1"/>
              <a:t>mporatemquae</a:t>
            </a:r>
            <a:r>
              <a:rPr lang="de-DE" dirty="0"/>
              <a:t> </a:t>
            </a:r>
            <a:r>
              <a:rPr lang="de-DE" dirty="0" err="1"/>
              <a:t>consequunt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laut. </a:t>
            </a:r>
            <a:r>
              <a:rPr lang="de-DE" dirty="0" err="1"/>
              <a:t>Poreic</a:t>
            </a:r>
            <a:r>
              <a:rPr lang="de-DE" dirty="0"/>
              <a:t> </a:t>
            </a: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eaquam</a:t>
            </a:r>
            <a:r>
              <a:rPr lang="de-DE" dirty="0"/>
              <a:t>,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dirty="0" err="1"/>
              <a:t>molum</a:t>
            </a:r>
            <a:r>
              <a:rPr lang="de-DE" dirty="0"/>
              <a:t> </a:t>
            </a:r>
            <a:r>
              <a:rPr lang="de-DE" dirty="0" err="1"/>
              <a:t>excearum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</a:t>
            </a:r>
            <a:r>
              <a:rPr lang="de-DE" dirty="0" err="1"/>
              <a:t>quatur</a:t>
            </a:r>
            <a:r>
              <a:rPr lang="de-DE" dirty="0"/>
              <a:t> </a:t>
            </a:r>
            <a:r>
              <a:rPr lang="de-DE" dirty="0" err="1"/>
              <a:t>arum</a:t>
            </a:r>
            <a:r>
              <a:rPr lang="de-DE" dirty="0"/>
              <a:t>, si </a:t>
            </a:r>
            <a:r>
              <a:rPr lang="de-DE" dirty="0" err="1"/>
              <a:t>naturia</a:t>
            </a:r>
            <a:r>
              <a:rPr lang="de-DE" dirty="0"/>
              <a:t> </a:t>
            </a:r>
            <a:r>
              <a:rPr lang="de-DE" dirty="0" err="1"/>
              <a:t>volumquodi</a:t>
            </a:r>
            <a:r>
              <a:rPr lang="de-DE" dirty="0"/>
              <a:t> </a:t>
            </a:r>
            <a:r>
              <a:rPr lang="de-DE" dirty="0" err="1"/>
              <a:t>dion</a:t>
            </a:r>
            <a:r>
              <a:rPr lang="de-DE" dirty="0"/>
              <a:t> </a:t>
            </a:r>
            <a:r>
              <a:rPr lang="de-DE" dirty="0" err="1"/>
              <a:t>rem</a:t>
            </a:r>
            <a:r>
              <a:rPr lang="de-DE" dirty="0"/>
              <a:t> </a:t>
            </a:r>
            <a:r>
              <a:rPr lang="de-DE" dirty="0" err="1"/>
              <a:t>velend</a:t>
            </a:r>
            <a:r>
              <a:rPr lang="de-DE" dirty="0"/>
              <a:t> </a:t>
            </a:r>
            <a:r>
              <a:rPr lang="de-DE" dirty="0" err="1"/>
              <a:t>nimpore</a:t>
            </a:r>
            <a:r>
              <a:rPr lang="de-DE" dirty="0"/>
              <a:t> </a:t>
            </a:r>
            <a:r>
              <a:rPr lang="de-DE" dirty="0" err="1"/>
              <a:t>proreni</a:t>
            </a:r>
            <a:r>
              <a:rPr lang="de-DE" dirty="0"/>
              <a:t> </a:t>
            </a:r>
            <a:r>
              <a:rPr lang="de-DE" dirty="0" err="1"/>
              <a:t>conet</a:t>
            </a:r>
            <a:r>
              <a:rPr lang="de-DE" dirty="0"/>
              <a:t> </a:t>
            </a:r>
            <a:r>
              <a:rPr lang="de-DE" dirty="0" err="1"/>
              <a:t>prae</a:t>
            </a:r>
            <a:r>
              <a:rPr lang="de-DE" dirty="0"/>
              <a:t> </a:t>
            </a:r>
            <a:r>
              <a:rPr lang="de-DE" dirty="0" err="1"/>
              <a:t>Occum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quas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velibusa</a:t>
            </a:r>
            <a:r>
              <a:rPr lang="de-DE" dirty="0"/>
              <a:t> </a:t>
            </a:r>
            <a:r>
              <a:rPr lang="de-DE" dirty="0" err="1"/>
              <a:t>sitatis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, </a:t>
            </a:r>
            <a:r>
              <a:rPr lang="de-DE" dirty="0" err="1"/>
              <a:t>officia</a:t>
            </a:r>
            <a:r>
              <a:rPr lang="de-DE" dirty="0"/>
              <a:t> </a:t>
            </a:r>
            <a:r>
              <a:rPr lang="de-DE" dirty="0" err="1"/>
              <a:t>musandunt</a:t>
            </a:r>
            <a:r>
              <a:rPr lang="de-DE" dirty="0"/>
              <a:t>, </a:t>
            </a:r>
            <a:r>
              <a:rPr lang="de-DE" dirty="0" err="1"/>
              <a:t>ni</a:t>
            </a:r>
            <a:r>
              <a:rPr lang="de-DE" dirty="0"/>
              <a:t>-</a:t>
            </a:r>
            <a:br>
              <a:rPr lang="de-DE" dirty="0"/>
            </a:br>
            <a:r>
              <a:rPr lang="de-DE" dirty="0" err="1"/>
              <a:t>mincta</a:t>
            </a:r>
            <a:r>
              <a:rPr lang="de-DE" dirty="0"/>
              <a:t> Ur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moloreped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modio</a:t>
            </a:r>
            <a:r>
              <a:rPr lang="de-DE" dirty="0"/>
              <a:t> </a:t>
            </a:r>
            <a:r>
              <a:rPr lang="de-DE" dirty="0" err="1"/>
              <a:t>offictibus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laut </a:t>
            </a:r>
            <a:r>
              <a:rPr lang="de-DE" dirty="0" err="1"/>
              <a:t>dipietur</a:t>
            </a:r>
            <a:r>
              <a:rPr lang="de-DE" dirty="0"/>
              <a:t>?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reiunt</a:t>
            </a:r>
            <a:r>
              <a:rPr lang="de-DE" dirty="0"/>
              <a:t>, </a:t>
            </a:r>
            <a:r>
              <a:rPr lang="de-DE" dirty="0" err="1"/>
              <a:t>ut</a:t>
            </a:r>
            <a:r>
              <a:rPr lang="de-DE" dirty="0"/>
              <a:t> des </a:t>
            </a:r>
            <a:r>
              <a:rPr lang="de-DE" dirty="0" err="1"/>
              <a:t>sitat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FE27A1-1DC4-49A0-9EBF-4021866DD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79424" y="446475"/>
            <a:ext cx="9324988" cy="246221"/>
          </a:xfrm>
        </p:spPr>
        <p:txBody>
          <a:bodyPr/>
          <a:lstStyle/>
          <a:p>
            <a:r>
              <a:rPr lang="de-DE"/>
              <a:t>Title – 16 pt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EBE327A-450A-4631-920C-80A1F0E4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79424" y="1628800"/>
            <a:ext cx="11233150" cy="246221"/>
          </a:xfrm>
        </p:spPr>
        <p:txBody>
          <a:bodyPr/>
          <a:lstStyle/>
          <a:p>
            <a:r>
              <a:rPr lang="de-DE"/>
              <a:t>Subheadline Verdana Regular - 16pt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691BFA43-F0C4-4884-8283-8A9FC05C5E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0ECBE2-3F27-4BE2-82F5-A6E262FDBC27}" type="datetime1">
              <a:rPr lang="de-DE" noProof="0" smtClean="0"/>
              <a:t>26.02.2024</a:t>
            </a:fld>
            <a:endParaRPr lang="de-DE" noProof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6B39B978-EF21-411D-8428-07151F12D4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Klassifizierung intern, vertraulich oder streng vertraulich (Eingabe über "Einfügen &gt; Kopf- und Fußzeile")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F81B990-22B9-485C-9DCF-7342EFAB5E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5586CC-6D24-4895-9441-71B1281C15CA}" type="slidenum">
              <a:rPr lang="de-DE" noProof="0" smtClean="0"/>
              <a:pPr/>
              <a:t>9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81077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undesdruckerei">
  <a:themeElements>
    <a:clrScheme name="Bundesdruckerei 2022">
      <a:dk1>
        <a:srgbClr val="030044"/>
      </a:dk1>
      <a:lt1>
        <a:sysClr val="window" lastClr="FFFFFF"/>
      </a:lt1>
      <a:dk2>
        <a:srgbClr val="DADADA"/>
      </a:dk2>
      <a:lt2>
        <a:srgbClr val="575757"/>
      </a:lt2>
      <a:accent1>
        <a:srgbClr val="030044"/>
      </a:accent1>
      <a:accent2>
        <a:srgbClr val="1033A2"/>
      </a:accent2>
      <a:accent3>
        <a:srgbClr val="296EF5"/>
      </a:accent3>
      <a:accent4>
        <a:srgbClr val="A6C8FF"/>
      </a:accent4>
      <a:accent5>
        <a:srgbClr val="D0E2FF"/>
      </a:accent5>
      <a:accent6>
        <a:srgbClr val="878787"/>
      </a:accent6>
      <a:hlink>
        <a:srgbClr val="030044"/>
      </a:hlink>
      <a:folHlink>
        <a:srgbClr val="030044"/>
      </a:folHlink>
    </a:clrScheme>
    <a:fontScheme name="Bundesdruckerei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marL="180000" indent="-180000" algn="l">
          <a:lnSpc>
            <a:spcPct val="107000"/>
          </a:lnSpc>
          <a:buFont typeface="Arial" panose="020B0604020202020204" pitchFamily="34" charset="0"/>
          <a:buChar char="•"/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ct val="107000"/>
          </a:lnSpc>
          <a:buClr>
            <a:schemeClr val="accent3"/>
          </a:buClr>
          <a:buFont typeface="Arial" panose="020B0604020202020204" pitchFamily="34" charset="0"/>
          <a:buChar char="•"/>
          <a:defRPr sz="1400" dirty="0" err="1" smtClean="0"/>
        </a:defPPr>
      </a:lstStyle>
    </a:txDef>
  </a:objectDefaults>
  <a:extraClrSchemeLst/>
  <a:custClrLst>
    <a:custClr>
      <a:srgbClr val="00543C"/>
    </a:custClr>
    <a:custClr>
      <a:srgbClr val="00A073"/>
    </a:custClr>
    <a:custClr>
      <a:srgbClr val="33DBAB"/>
    </a:custClr>
    <a:custClr>
      <a:srgbClr val="8EDEC6"/>
    </a:custClr>
    <a:custClr>
      <a:srgbClr val="EDEDED"/>
    </a:custClr>
    <a:custClr>
      <a:srgbClr val="F6F6F6"/>
    </a:custClr>
    <a:custClr>
      <a:srgbClr val="FFC200"/>
    </a:custClr>
    <a:custClr>
      <a:srgbClr val="FF8C00"/>
    </a:custClr>
    <a:custClr>
      <a:srgbClr val="E60037"/>
    </a:custClr>
    <a:custClr>
      <a:srgbClr val="00D296"/>
    </a:custClr>
  </a:custClrLst>
  <a:extLst>
    <a:ext uri="{05A4C25C-085E-4340-85A3-A5531E510DB2}">
      <thm15:themeFamily xmlns:thm15="http://schemas.microsoft.com/office/thememl/2012/main" name="Präsentation1" id="{E5D0E77E-1D5C-4F4F-814E-4726BF8E0FDE}" vid="{70C8374C-03C3-43A7-9E1C-D06DD0CAC361}"/>
    </a:ext>
  </a:extLst>
</a:theme>
</file>

<file path=ppt/theme/theme2.xml><?xml version="1.0" encoding="utf-8"?>
<a:theme xmlns:a="http://schemas.openxmlformats.org/drawingml/2006/main" name="Office">
  <a:themeElements>
    <a:clrScheme name="Bundesdruckerei 2022">
      <a:dk1>
        <a:srgbClr val="030044"/>
      </a:dk1>
      <a:lt1>
        <a:sysClr val="window" lastClr="FFFFFF"/>
      </a:lt1>
      <a:dk2>
        <a:srgbClr val="DADADA"/>
      </a:dk2>
      <a:lt2>
        <a:srgbClr val="575757"/>
      </a:lt2>
      <a:accent1>
        <a:srgbClr val="030044"/>
      </a:accent1>
      <a:accent2>
        <a:srgbClr val="1033A2"/>
      </a:accent2>
      <a:accent3>
        <a:srgbClr val="296EF5"/>
      </a:accent3>
      <a:accent4>
        <a:srgbClr val="A6C8FF"/>
      </a:accent4>
      <a:accent5>
        <a:srgbClr val="D0E2FF"/>
      </a:accent5>
      <a:accent6>
        <a:srgbClr val="878787"/>
      </a:accent6>
      <a:hlink>
        <a:srgbClr val="030044"/>
      </a:hlink>
      <a:folHlink>
        <a:srgbClr val="030044"/>
      </a:folHlink>
    </a:clrScheme>
    <a:fontScheme name="Bundesdruckerei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undesdruckerei 2022">
      <a:dk1>
        <a:srgbClr val="030044"/>
      </a:dk1>
      <a:lt1>
        <a:sysClr val="window" lastClr="FFFFFF"/>
      </a:lt1>
      <a:dk2>
        <a:srgbClr val="DADADA"/>
      </a:dk2>
      <a:lt2>
        <a:srgbClr val="575757"/>
      </a:lt2>
      <a:accent1>
        <a:srgbClr val="030044"/>
      </a:accent1>
      <a:accent2>
        <a:srgbClr val="1033A2"/>
      </a:accent2>
      <a:accent3>
        <a:srgbClr val="296EF5"/>
      </a:accent3>
      <a:accent4>
        <a:srgbClr val="A6C8FF"/>
      </a:accent4>
      <a:accent5>
        <a:srgbClr val="D0E2FF"/>
      </a:accent5>
      <a:accent6>
        <a:srgbClr val="878787"/>
      </a:accent6>
      <a:hlink>
        <a:srgbClr val="030044"/>
      </a:hlink>
      <a:folHlink>
        <a:srgbClr val="030044"/>
      </a:folHlink>
    </a:clrScheme>
    <a:fontScheme name="Bundesdruckerei 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0b3e2e-d883-4624-8b52-08c6963578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435AE1AA47D04B81F15A95B339D3A0" ma:contentTypeVersion="12" ma:contentTypeDescription="Ein neues Dokument erstellen." ma:contentTypeScope="" ma:versionID="733b96710e9c8263603c8550f8c744b7">
  <xsd:schema xmlns:xsd="http://www.w3.org/2001/XMLSchema" xmlns:xs="http://www.w3.org/2001/XMLSchema" xmlns:p="http://schemas.microsoft.com/office/2006/metadata/properties" xmlns:ns3="fb0b3e2e-d883-4624-8b52-08c6963578d5" xmlns:ns4="5567b404-df3c-4f96-84c4-33e9a72efe87" targetNamespace="http://schemas.microsoft.com/office/2006/metadata/properties" ma:root="true" ma:fieldsID="97f07274d8a9e62e1b2f0883988441a2" ns3:_="" ns4:_="">
    <xsd:import namespace="fb0b3e2e-d883-4624-8b52-08c6963578d5"/>
    <xsd:import namespace="5567b404-df3c-4f96-84c4-33e9a72efe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b3e2e-d883-4624-8b52-08c696357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7b404-df3c-4f96-84c4-33e9a72ef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F7FAC3-DB70-48A8-826A-2305C92D2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20B89-4A80-4032-ADF3-209ED2E5620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567b404-df3c-4f96-84c4-33e9a72efe87"/>
    <ds:schemaRef ds:uri="fb0b3e2e-d883-4624-8b52-08c6963578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0FD379-4D27-4DB8-BA99-DE646D8FE5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b3e2e-d883-4624-8b52-08c6963578d5"/>
    <ds:schemaRef ds:uri="5567b404-df3c-4f96-84c4-33e9a72ef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2dd3ef7-711a-4e8f-9476-f63e365dc8ee}" enabled="1" method="Privileged" siteId="{fb7db462-1187-44da-af2c-9ef0f727b6a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PT1_PP</Template>
  <TotalTime>0</TotalTime>
  <Words>2399</Words>
  <Application>Microsoft Office PowerPoint</Application>
  <PresentationFormat>Breitbild</PresentationFormat>
  <Paragraphs>278</Paragraphs>
  <Slides>34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Verdana</vt:lpstr>
      <vt:lpstr>Wingdings</vt:lpstr>
      <vt:lpstr>bundesdruckerei</vt:lpstr>
      <vt:lpstr>think-cell Folie</vt:lpstr>
      <vt:lpstr>Zweizeilige Headline  in Verdana Fett 38pt</vt:lpstr>
      <vt:lpstr>Zweizeilige Headline  in Verdana Fett 38pt</vt:lpstr>
      <vt:lpstr>Zweizeilige Headline  in Verdana Fett 38pt</vt:lpstr>
      <vt:lpstr>Zweizeilige Headline (für längere Texte) in Verdana Fett 38pt</vt:lpstr>
      <vt:lpstr>Zweizeilige Headline (für längere Texte) in Verdana Fett 38pt</vt:lpstr>
      <vt:lpstr>Agenda</vt:lpstr>
      <vt:lpstr>1. Kapiteltrennseite – Verdana Fett 38pt</vt:lpstr>
      <vt:lpstr>Headline - Verdana Bold 30pt </vt:lpstr>
      <vt:lpstr>Headline - Verdana Bold 30pt </vt:lpstr>
      <vt:lpstr>PowerPoint-Präsentation</vt:lpstr>
      <vt:lpstr>Headline - Verdana Bold 30pt </vt:lpstr>
      <vt:lpstr>Headline - Verdana Bold 30pt </vt:lpstr>
      <vt:lpstr>PowerPoint-Präsentation</vt:lpstr>
      <vt:lpstr>PowerPoint-Präsentation</vt:lpstr>
      <vt:lpstr>Headline - Verdana Bold 30pt </vt:lpstr>
      <vt:lpstr>Headline - Verdana Bold 30pt </vt:lpstr>
      <vt:lpstr>Headline - Verdana Bold 30pt </vt:lpstr>
      <vt:lpstr>PowerPoint-Präsentation</vt:lpstr>
      <vt:lpstr>Headline - Verdana Bold 30pt </vt:lpstr>
      <vt:lpstr>PowerPoint-Präsentation</vt:lpstr>
      <vt:lpstr>Headline - Verdana Bold 30pt </vt:lpstr>
      <vt:lpstr>Headline - Verdana Bold 30pt </vt:lpstr>
      <vt:lpstr>Headline - Verdana Bold 30pt </vt:lpstr>
      <vt:lpstr>Headline - Verdana Bold 30pt </vt:lpstr>
      <vt:lpstr>Headline - Verdana Bold 30pt </vt:lpstr>
      <vt:lpstr>Headline - Verdana Bold 30pt </vt:lpstr>
      <vt:lpstr>Headline - Verdana Bold 30pt </vt:lpstr>
      <vt:lpstr>Headline - Verdana Bold 30pt </vt:lpstr>
      <vt:lpstr>Headline - Verdana Bold 30pt </vt:lpstr>
      <vt:lpstr>PowerPoint-Präsentation</vt:lpstr>
      <vt:lpstr>PowerPoint-Präsentation</vt:lpstr>
      <vt:lpstr>PowerPoint-Präsentation</vt:lpstr>
      <vt:lpstr>PowerPoint-Präsentation</vt:lpstr>
      <vt:lpstr>Welche Farben darf ich anklicken?</vt:lpstr>
    </vt:vector>
  </TitlesOfParts>
  <Manager>Name Nachname</Manager>
  <Company>Bundesdruckerei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Zweizeilige Headline  in Verdana Fett 38pt</dc:title>
  <dc:subject/>
  <dc:creator>Leuthardt, Theo</dc:creator>
  <dc:description>PowerPoint Vorlage optimiert für Office 2016 und 365</dc:description>
  <cp:lastModifiedBy>Leuthardt, Theo</cp:lastModifiedBy>
  <cp:revision>1</cp:revision>
  <dcterms:created xsi:type="dcterms:W3CDTF">2024-02-26T09:20:24Z</dcterms:created>
  <dcterms:modified xsi:type="dcterms:W3CDTF">2024-02-26T09:25:16Z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0x010100EA435AE1AA47D04B81F15A95B339D3A0</vt:lpwstr>
  </property>
  <property fmtid="{D5CDD505-2E9C-101B-9397-08002B2CF9AE}" pid="3" name="_dlc_DocIdItemGuid">
    <vt:lpwstr>d1cf551c-44f9-4d78-9ecf-54e89471d8d2</vt:lpwstr>
  </property>
  <property fmtid="{D5CDD505-2E9C-101B-9397-08002B2CF9AE}" pid="4" name="ClassificationContentMarkingFooterText">
    <vt:lpwstr>Internal - Intern</vt:lpwstr>
  </property>
</Properties>
</file>